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66" autoAdjust="0"/>
  </p:normalViewPr>
  <p:slideViewPr>
    <p:cSldViewPr snapToGrid="0" snapToObjects="1">
      <p:cViewPr varScale="1">
        <p:scale>
          <a:sx n="102" d="100"/>
          <a:sy n="102" d="100"/>
        </p:scale>
        <p:origin x="9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94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82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2226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08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3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48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75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47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82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27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1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0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8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9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736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hedi-dev-bd.github.io/nexu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446" y="1858416"/>
            <a:ext cx="3809107" cy="285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312" y="4380458"/>
            <a:ext cx="7953375" cy="619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15843" y="2334666"/>
            <a:ext cx="7560163" cy="11313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455"/>
              </a:lnSpc>
            </a:pPr>
            <a:r>
              <a:rPr sz="4050" b="1" i="0" u="none">
                <a:solidFill>
                  <a:srgbClr val="F8FAFC"/>
                </a:solidFill>
                <a:latin typeface="Plus Jakarta Sans"/>
              </a:rPr>
              <a:t>Nexus: Autonomous Research</a:t>
            </a:r>
            <a:r>
              <a:t>
</a:t>
            </a:r>
            <a:r>
              <a:rPr sz="4050" b="1" i="0" u="none">
                <a:solidFill>
                  <a:srgbClr val="F8FAFC"/>
                </a:solidFill>
                <a:latin typeface="Plus Jakarta Sans"/>
              </a:rPr>
              <a:t> Agent Choreographer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7875" y="3466058"/>
            <a:ext cx="80962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A web-based multi-agent orchestration platform designed with a POS-style dashboard to eliminate developer cognitive overload and enforce Nielsen's Usability Heuristics.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5537" y="4542383"/>
            <a:ext cx="251460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Plus Jakarta Sans SemiBold"/>
              </a:rPr>
              <a:t>Presenter</a:t>
            </a:r>
            <a:r>
              <a:rPr sz="1200" b="0" i="0" u="none">
                <a:solidFill>
                  <a:srgbClr val="000000"/>
                </a:solidFill>
                <a:latin typeface="Plus Jakarta Sans"/>
              </a:rPr>
              <a:t> </a:t>
            </a:r>
            <a:r>
              <a:rPr sz="1200" b="0" i="0" u="none">
                <a:solidFill>
                  <a:srgbClr val="E2E8F0"/>
                </a:solidFill>
                <a:latin typeface="Plus Jakarta Sans SemiBold"/>
              </a:rPr>
              <a:t>Md Mehedi Hasan (0242220005101432)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95887" y="4542383"/>
            <a:ext cx="232410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Plus Jakarta Sans SemiBold"/>
              </a:rPr>
              <a:t>Supervisor</a:t>
            </a:r>
            <a:r>
              <a:rPr sz="1200" b="0" i="0" u="none">
                <a:solidFill>
                  <a:srgbClr val="000000"/>
                </a:solidFill>
                <a:latin typeface="Plus Jakarta Sans"/>
              </a:rPr>
              <a:t> </a:t>
            </a:r>
            <a:r>
              <a:rPr sz="1200" b="0" i="0" u="none">
                <a:solidFill>
                  <a:srgbClr val="E2E8F0"/>
                </a:solidFill>
                <a:latin typeface="Plus Jakarta Sans SemiBold"/>
              </a:rPr>
              <a:t>Md. Hasanuzamman Dipu, Asst. Prof.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05737" y="4542383"/>
            <a:ext cx="1990725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Plus Jakarta Sans SemiBold"/>
              </a:rPr>
              <a:t>Institution</a:t>
            </a:r>
            <a:r>
              <a:rPr sz="1200" b="0" i="0" u="none">
                <a:solidFill>
                  <a:srgbClr val="000000"/>
                </a:solidFill>
                <a:latin typeface="Plus Jakarta Sans"/>
              </a:rPr>
              <a:t> </a:t>
            </a:r>
            <a:r>
              <a:rPr sz="1200" b="0" i="0" u="none">
                <a:solidFill>
                  <a:srgbClr val="E2E8F0"/>
                </a:solidFill>
                <a:latin typeface="Plus Jakarta Sans SemiBold"/>
              </a:rPr>
              <a:t>Daffodil International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71575"/>
            <a:ext cx="11049000" cy="5210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3950" y="4633912"/>
            <a:ext cx="99441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1" u="none">
                <a:solidFill>
                  <a:srgbClr val="94A3B8"/>
                </a:solidFill>
                <a:latin typeface="Plus Jakarta Sans"/>
              </a:rPr>
              <a:t>Quantitative evaluation proves that Nexus POS GUI dramatically enhances system visibility and trust while suppressing user cognitive stress.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CLI vs Nexus POS UX Benchmark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5700712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Visual Debugger &amp; Settings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7625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76250" y="2824311"/>
            <a:ext cx="570071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Plus Jakarta Sans SemiBold"/>
              </a:rPr>
              <a:t>Mac-OS Inspired Terminal Debugger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3205311"/>
            <a:ext cx="542925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Eliminates the 'Black Box' AI issue by rendering real-time, color-coded execution logs directly within a sleek window component.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3845272"/>
            <a:ext cx="542925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The zero-reload user preferences panel enables instantaneous switching between account, appearance, and security settings with clear active state cues.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73" y="-70338"/>
            <a:ext cx="12223873" cy="692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1478" y="2995612"/>
            <a:ext cx="7349043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F8FAFC"/>
                </a:solidFill>
                <a:latin typeface="Plus Jakarta Sans"/>
              </a:rPr>
              <a:t>Project Vision &amp; UX Objectives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4125" y="3776662"/>
            <a:ext cx="71437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CBD5E1"/>
                </a:solidFill>
                <a:latin typeface="Plus Jakarta Sans"/>
              </a:rPr>
              <a:t>Bridging the gap between raw backend terminal operations and human-centered graphical control through intentional UI engineering.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38387"/>
            <a:ext cx="5381625" cy="2876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338387"/>
            <a:ext cx="5381625" cy="2876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7725" y="2614612"/>
            <a:ext cx="5070633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00F2FE"/>
                </a:solidFill>
                <a:latin typeface="Plus Jakarta Sans SemiBold"/>
              </a:rPr>
              <a:t>Traditional CLI Pain Points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725" y="2995612"/>
            <a:ext cx="48291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Plus Jakarta Sans"/>
              </a:rPr>
              <a:t>Managing multi-agent AI swarms via raw terminals induces extreme cognitive load on researchers: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5100" y="2614612"/>
            <a:ext cx="5070633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00F2FE"/>
                </a:solidFill>
                <a:latin typeface="Plus Jakarta Sans SemiBold"/>
              </a:rPr>
              <a:t>Nexus POS-Style Solution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5100" y="2995612"/>
            <a:ext cx="48291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Plus Jakarta Sans"/>
              </a:rPr>
              <a:t>Nexus translates backend terminal operations into intuitive, bounded visual components: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8225" y="35671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Unformatted, fast-scrolling text causes high user anxiety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8225" y="39100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Zero visual context on agent execution states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8225" y="42529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Steep learning curve alienating non-engineer users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45958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Frequent violations of Nielsen's status visibility rule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35671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Fixed 100vh viewport layout minimizing user travel time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05600" y="39100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Persistent global navigation for instant context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0" y="42529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Real-time visual feedback for agent states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5600" y="4595812"/>
            <a:ext cx="4638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Aesthetic-Usability Effect builds operational trust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725" y="35671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725" y="39100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7725" y="42529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7725" y="45958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15100" y="35671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15100" y="39100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15100" y="42529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5100" y="459581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CLI Friction vs POS Dashboard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52687"/>
            <a:ext cx="3530649" cy="2647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2452687"/>
            <a:ext cx="3530649" cy="2647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2452687"/>
            <a:ext cx="3530649" cy="26479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725" y="2728912"/>
            <a:ext cx="533400" cy="53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7725" y="3414712"/>
            <a:ext cx="66930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Plus Jakarta Sans SemiBold"/>
              </a:rPr>
              <a:t>Clarity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3795712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Plus Jakarta Sans"/>
              </a:rPr>
              <a:t>Structured with a strict 12-column grid. Uses Inter &amp; JetBrains Mono typography with high WCAG AA contrast and macro whitespace (Gestalt Law of Proximity).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6974" y="2728912"/>
            <a:ext cx="533400" cy="533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06974" y="3414712"/>
            <a:ext cx="107060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Plus Jakarta Sans SemiBold"/>
              </a:rPr>
              <a:t>Deference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6974" y="3795712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Plus Jakarta Sans"/>
              </a:rPr>
              <a:t>Glassmorphic framing (backdrop-filter blur) with ultra-subtle borders ensures the UI frame never competes with core research data and agent status content.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6224" y="2728912"/>
            <a:ext cx="533400" cy="53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66224" y="3414712"/>
            <a:ext cx="638204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Plus Jakarta Sans SemiBold"/>
              </a:rPr>
              <a:t>Depth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66224" y="3795712"/>
            <a:ext cx="297819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Plus Jakarta Sans"/>
              </a:rPr>
              <a:t>Z-axis elevation hierarchy (BG layer 0, Glass cards layer 1, Active glowing controls layer 2) with pulsating status indicators and focus glow animations.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975" y="2843212"/>
            <a:ext cx="342900" cy="3048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2224" y="2843212"/>
            <a:ext cx="342900" cy="3048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1474" y="2843212"/>
            <a:ext cx="3429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Core Design Principles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5700712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Dashboard Swarm Command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7625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76250" y="2946201"/>
            <a:ext cx="5700712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8BDF8"/>
                </a:solidFill>
                <a:latin typeface="Plus Jakarta Sans SemiBold"/>
              </a:rPr>
              <a:t>POS-Style Command Architecture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3327201"/>
            <a:ext cx="542925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The main interface uses a persistent left sidebar and dynamic right context area, adhering to the F-pattern eye tracking model.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3967162"/>
            <a:ext cx="542925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Modular tracking cards present live agent statuses (Active, Idle, Stalled) with pulsating neon indicators to guarantee continuous system feedback.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354" y="511256"/>
            <a:ext cx="6195646" cy="5835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062162"/>
            <a:ext cx="5381625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2062162"/>
            <a:ext cx="51911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CBD5E1"/>
                </a:solidFill>
                <a:latin typeface="Plus Jakarta Sans"/>
              </a:rPr>
              <a:t>Discover: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Researched cognitive friction in CLI agent frameworks (AutoGPT, BabyAGI).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633662"/>
            <a:ext cx="51911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CBD5E1"/>
                </a:solidFill>
                <a:latin typeface="Plus Jakarta Sans"/>
              </a:rPr>
              <a:t>Define: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Identified missing visual feedback, spatial hierarchy, and error prevention.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205162"/>
            <a:ext cx="51911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CBD5E1"/>
                </a:solidFill>
                <a:latin typeface="Plus Jakarta Sans"/>
              </a:rPr>
              <a:t>Develop: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Iterated low-fidelity wireframes to hi-fi dark theme glassmorphic prototypes.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776662"/>
            <a:ext cx="51911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CBD5E1"/>
                </a:solidFill>
                <a:latin typeface="Plus Jakarta Sans"/>
              </a:rPr>
              <a:t>Deliver: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Wrote modular HTML5, CSS Variables, and Vanilla JS execution logic.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071687"/>
            <a:ext cx="5362575" cy="3409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206216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63366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20516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3776662"/>
            <a:ext cx="666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00F2FE"/>
                </a:solidFill>
                <a:latin typeface="Plus Jakarta Sans"/>
              </a:rPr>
              <a:t>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Double Diamond UX Methodology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5" y="2976562"/>
            <a:ext cx="106203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F8FAFC"/>
                </a:solidFill>
                <a:latin typeface="Plus Jakarta Sans"/>
              </a:rPr>
              <a:t>Visibility of System Status: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Pulsing green LED indicators and real-time streaming terminal logs provide immediate operational feedback.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5" y="3376612"/>
            <a:ext cx="106203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F8FAFC"/>
                </a:solidFill>
                <a:latin typeface="Plus Jakarta Sans"/>
              </a:rPr>
              <a:t>Recognition Rather Than Recall: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Persistent POS navigation bar with active cyan borders anchors spatial position across setting panels.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3776662"/>
            <a:ext cx="106203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F8FAFC"/>
                </a:solidFill>
                <a:latin typeface="Plus Jakarta Sans"/>
              </a:rPr>
              <a:t>User Control &amp; Freedom: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Prominent 'Halt Swarm' emergency abort buttons in warning amber/red prevent irreversible automated loops.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4176712"/>
            <a:ext cx="1062037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 i="0" u="none">
                <a:solidFill>
                  <a:srgbClr val="F8FAFC"/>
                </a:solidFill>
                <a:latin typeface="Plus Jakarta Sans"/>
              </a:rPr>
              <a:t>Aesthetic &amp; Minimalist Design:</a:t>
            </a:r>
            <a:r>
              <a:rPr sz="1200" b="0" i="0" u="none">
                <a:solidFill>
                  <a:srgbClr val="CBD5E1"/>
                </a:solidFill>
                <a:latin typeface="Plus Jakarta Sans"/>
              </a:rPr>
              <a:t> Deep dark canvas (#050505) with radial gradients eliminates visual clutter and reduces digital eye strain.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90850"/>
            <a:ext cx="190500" cy="2000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390900"/>
            <a:ext cx="190500" cy="2000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90950"/>
            <a:ext cx="1905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191000"/>
            <a:ext cx="219075" cy="2000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Usability Heuristics Compliance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574131"/>
          <a:ext cx="11029948" cy="2405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53"/>
                <a:gridCol w="4794349"/>
                <a:gridCol w="2671018"/>
                <a:gridCol w="1338411"/>
                <a:gridCol w="1236017"/>
              </a:tblGrid>
              <a:tr h="481012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00F2FE"/>
                          </a:solidFill>
                          <a:latin typeface="Plus Jakarta Sans"/>
                        </a:rPr>
                        <a:t>CO ID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00F2FE"/>
                          </a:solidFill>
                          <a:latin typeface="Plus Jakarta Sans"/>
                        </a:rPr>
                        <a:t>Course Outcome Statement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00F2FE"/>
                          </a:solidFill>
                          <a:latin typeface="Plus Jakarta Sans"/>
                        </a:rPr>
                        <a:t>PO Mapping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00F2FE"/>
                          </a:solidFill>
                          <a:latin typeface="Plus Jakarta Sans"/>
                        </a:rPr>
                        <a:t>Bloom's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00F2FE"/>
                          </a:solidFill>
                          <a:latin typeface="Plus Jakarta Sans"/>
                        </a:rPr>
                        <a:t>Profile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CO1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Define &amp; relate classes/objects for UI problem solving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PO1 (Engineering Knowledge)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C1, C2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KP3 / EP1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CO2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Formulate OOP, web technologies &amp; Usability Engineering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PO2 (Problem Analysis)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KP3 / EP3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CO3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Analyze UML models &amp; UX wireframes to present problems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PO3 (Design/Development)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C4, A1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KP3 / EP2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481014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CO4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Develop solutions evaluating WCAG &amp; Nielsen's Heuristics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PO3 (Complex Engineering)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C3, C6, P3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KP4 / EP3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81025" y="3064668"/>
            <a:ext cx="9901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71178" y="3064668"/>
            <a:ext cx="479434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365527" y="3064668"/>
            <a:ext cx="267101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036546" y="3064668"/>
            <a:ext cx="133841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0374957" y="3064668"/>
            <a:ext cx="123601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1025" y="3540918"/>
            <a:ext cx="9901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571178" y="3540918"/>
            <a:ext cx="479434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65527" y="3540918"/>
            <a:ext cx="267101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9036546" y="3540918"/>
            <a:ext cx="133841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0374957" y="3540918"/>
            <a:ext cx="123601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81025" y="4017168"/>
            <a:ext cx="9901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571178" y="4017168"/>
            <a:ext cx="479434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365527" y="4017168"/>
            <a:ext cx="267101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9036546" y="4017168"/>
            <a:ext cx="133841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0374957" y="4017168"/>
            <a:ext cx="123601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81025" y="4493418"/>
            <a:ext cx="990153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571178" y="4493418"/>
            <a:ext cx="4794349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65527" y="4493418"/>
            <a:ext cx="2671018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9036546" y="4493418"/>
            <a:ext cx="133841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0374957" y="4493418"/>
            <a:ext cx="1236017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Course &amp; Program Outcomes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71575"/>
            <a:ext cx="11049000" cy="5210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3950" y="5129212"/>
            <a:ext cx="99441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1" u="none">
                <a:solidFill>
                  <a:srgbClr val="94A3B8"/>
                </a:solidFill>
                <a:latin typeface="Plus Jakarta Sans"/>
              </a:rPr>
              <a:t>Workload orchestration dynamically allocates resources toward web scraping and synthesis while keeping orchestrator UI overhead minimal.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F8FAFC"/>
                </a:solidFill>
                <a:latin typeface="Plus Jakarta Sans"/>
              </a:rPr>
              <a:t>Agent Swarm Workload Division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1500" y="88582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56</TotalTime>
  <Words>641</Words>
  <Application>Microsoft Office PowerPoint</Application>
  <PresentationFormat>Widescreen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Plus Jakarta Sans</vt:lpstr>
      <vt:lpstr>Plus Jakarta Sans SemiBold</vt:lpstr>
      <vt:lpstr>Vapor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PC</dc:creator>
  <cp:keywords/>
  <dc:description>generated using python-pptx</dc:description>
  <cp:lastModifiedBy>PC</cp:lastModifiedBy>
  <cp:revision>7</cp:revision>
  <dcterms:created xsi:type="dcterms:W3CDTF">2013-01-27T09:14:16Z</dcterms:created>
  <dcterms:modified xsi:type="dcterms:W3CDTF">2026-08-17T19:20:11Z</dcterms:modified>
  <cp:category/>
</cp:coreProperties>
</file>