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0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14.png"/><Relationship Id="rId6" Type="http://schemas.openxmlformats.org/officeDocument/2006/relationships/image" Target="../media/image25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18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1.png"/><Relationship Id="rId7" Type="http://schemas.openxmlformats.org/officeDocument/2006/relationships/image" Target="../media/image16.png"/><Relationship Id="rId2" Type="http://schemas.openxmlformats.org/officeDocument/2006/relationships/image" Target="../media/image23.svg"/><Relationship Id="rId1" Type="http://schemas.openxmlformats.org/officeDocument/2006/relationships/image" Target="../media/image15.png"/><Relationship Id="rId6" Type="http://schemas.openxmlformats.org/officeDocument/2006/relationships/image" Target="../media/image36.svg"/><Relationship Id="rId5" Type="http://schemas.openxmlformats.org/officeDocument/2006/relationships/image" Target="../media/image22.png"/><Relationship Id="rId10" Type="http://schemas.openxmlformats.org/officeDocument/2006/relationships/image" Target="../media/image38.svg"/><Relationship Id="rId4" Type="http://schemas.openxmlformats.org/officeDocument/2006/relationships/image" Target="../media/image34.svg"/><Relationship Id="rId9" Type="http://schemas.openxmlformats.org/officeDocument/2006/relationships/image" Target="../media/image23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40.svg"/><Relationship Id="rId1" Type="http://schemas.openxmlformats.org/officeDocument/2006/relationships/image" Target="../media/image24.png"/><Relationship Id="rId6" Type="http://schemas.openxmlformats.org/officeDocument/2006/relationships/image" Target="../media/image44.svg"/><Relationship Id="rId5" Type="http://schemas.openxmlformats.org/officeDocument/2006/relationships/image" Target="../media/image26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28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image" Target="../media/image50.svg"/><Relationship Id="rId1" Type="http://schemas.openxmlformats.org/officeDocument/2006/relationships/image" Target="../media/image29.png"/><Relationship Id="rId6" Type="http://schemas.openxmlformats.org/officeDocument/2006/relationships/image" Target="../media/image29.svg"/><Relationship Id="rId5" Type="http://schemas.openxmlformats.org/officeDocument/2006/relationships/image" Target="../media/image18.png"/><Relationship Id="rId10" Type="http://schemas.openxmlformats.org/officeDocument/2006/relationships/image" Target="../media/image25.svg"/><Relationship Id="rId4" Type="http://schemas.openxmlformats.org/officeDocument/2006/relationships/image" Target="../media/image52.svg"/><Relationship Id="rId9" Type="http://schemas.openxmlformats.org/officeDocument/2006/relationships/image" Target="../media/image16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6.svg"/><Relationship Id="rId1" Type="http://schemas.openxmlformats.org/officeDocument/2006/relationships/image" Target="../media/image32.png"/><Relationship Id="rId4" Type="http://schemas.openxmlformats.org/officeDocument/2006/relationships/image" Target="../media/image54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59.svg"/><Relationship Id="rId1" Type="http://schemas.openxmlformats.org/officeDocument/2006/relationships/image" Target="../media/image34.png"/><Relationship Id="rId6" Type="http://schemas.openxmlformats.org/officeDocument/2006/relationships/image" Target="../media/image63.svg"/><Relationship Id="rId5" Type="http://schemas.openxmlformats.org/officeDocument/2006/relationships/image" Target="../media/image36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3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14.png"/><Relationship Id="rId6" Type="http://schemas.openxmlformats.org/officeDocument/2006/relationships/image" Target="../media/image25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18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1.png"/><Relationship Id="rId7" Type="http://schemas.openxmlformats.org/officeDocument/2006/relationships/image" Target="../media/image16.png"/><Relationship Id="rId2" Type="http://schemas.openxmlformats.org/officeDocument/2006/relationships/image" Target="../media/image23.svg"/><Relationship Id="rId1" Type="http://schemas.openxmlformats.org/officeDocument/2006/relationships/image" Target="../media/image15.png"/><Relationship Id="rId6" Type="http://schemas.openxmlformats.org/officeDocument/2006/relationships/image" Target="../media/image36.svg"/><Relationship Id="rId5" Type="http://schemas.openxmlformats.org/officeDocument/2006/relationships/image" Target="../media/image22.png"/><Relationship Id="rId10" Type="http://schemas.openxmlformats.org/officeDocument/2006/relationships/image" Target="../media/image38.svg"/><Relationship Id="rId4" Type="http://schemas.openxmlformats.org/officeDocument/2006/relationships/image" Target="../media/image34.svg"/><Relationship Id="rId9" Type="http://schemas.openxmlformats.org/officeDocument/2006/relationships/image" Target="../media/image23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40.svg"/><Relationship Id="rId1" Type="http://schemas.openxmlformats.org/officeDocument/2006/relationships/image" Target="../media/image24.png"/><Relationship Id="rId6" Type="http://schemas.openxmlformats.org/officeDocument/2006/relationships/image" Target="../media/image44.svg"/><Relationship Id="rId5" Type="http://schemas.openxmlformats.org/officeDocument/2006/relationships/image" Target="../media/image26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28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image" Target="../media/image50.svg"/><Relationship Id="rId1" Type="http://schemas.openxmlformats.org/officeDocument/2006/relationships/image" Target="../media/image29.png"/><Relationship Id="rId6" Type="http://schemas.openxmlformats.org/officeDocument/2006/relationships/image" Target="../media/image29.svg"/><Relationship Id="rId5" Type="http://schemas.openxmlformats.org/officeDocument/2006/relationships/image" Target="../media/image18.png"/><Relationship Id="rId10" Type="http://schemas.openxmlformats.org/officeDocument/2006/relationships/image" Target="../media/image25.svg"/><Relationship Id="rId4" Type="http://schemas.openxmlformats.org/officeDocument/2006/relationships/image" Target="../media/image52.svg"/><Relationship Id="rId9" Type="http://schemas.openxmlformats.org/officeDocument/2006/relationships/image" Target="../media/image16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6.svg"/><Relationship Id="rId1" Type="http://schemas.openxmlformats.org/officeDocument/2006/relationships/image" Target="../media/image32.png"/><Relationship Id="rId4" Type="http://schemas.openxmlformats.org/officeDocument/2006/relationships/image" Target="../media/image54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59.svg"/><Relationship Id="rId1" Type="http://schemas.openxmlformats.org/officeDocument/2006/relationships/image" Target="../media/image34.png"/><Relationship Id="rId6" Type="http://schemas.openxmlformats.org/officeDocument/2006/relationships/image" Target="../media/image63.svg"/><Relationship Id="rId5" Type="http://schemas.openxmlformats.org/officeDocument/2006/relationships/image" Target="../media/image36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BD7F9-FC39-47F4-AF89-8557F59DCF4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3FD2A07-5140-4D0E-96D6-57EA9909AF70}">
      <dgm:prSet/>
      <dgm:spPr/>
      <dgm:t>
        <a:bodyPr/>
        <a:lstStyle/>
        <a:p>
          <a:r>
            <a:rPr lang="en-US"/>
            <a:t>Submitted To:</a:t>
          </a:r>
        </a:p>
      </dgm:t>
    </dgm:pt>
    <dgm:pt modelId="{22B290B5-DD74-4116-81C8-0C97EC9310A1}" type="parTrans" cxnId="{2F6846CF-37AF-4670-851D-C50AD0773551}">
      <dgm:prSet/>
      <dgm:spPr/>
      <dgm:t>
        <a:bodyPr/>
        <a:lstStyle/>
        <a:p>
          <a:endParaRPr lang="en-US"/>
        </a:p>
      </dgm:t>
    </dgm:pt>
    <dgm:pt modelId="{91DB611E-460B-4974-B149-726491F7C2EE}" type="sibTrans" cxnId="{2F6846CF-37AF-4670-851D-C50AD0773551}">
      <dgm:prSet/>
      <dgm:spPr/>
      <dgm:t>
        <a:bodyPr/>
        <a:lstStyle/>
        <a:p>
          <a:endParaRPr lang="en-US"/>
        </a:p>
      </dgm:t>
    </dgm:pt>
    <dgm:pt modelId="{B8415110-6162-4F17-A1F7-466F89610D4B}">
      <dgm:prSet/>
      <dgm:spPr/>
      <dgm:t>
        <a:bodyPr/>
        <a:lstStyle/>
        <a:p>
          <a:r>
            <a:rPr lang="en-US"/>
            <a:t>Ms. Sumona Afroz Chandni (Mem)</a:t>
          </a:r>
        </a:p>
      </dgm:t>
    </dgm:pt>
    <dgm:pt modelId="{701744B3-62DD-451B-9131-AC0BB8B6AB28}" type="parTrans" cxnId="{20A49B45-BC7F-4968-968A-7B61B445EDBE}">
      <dgm:prSet/>
      <dgm:spPr/>
      <dgm:t>
        <a:bodyPr/>
        <a:lstStyle/>
        <a:p>
          <a:endParaRPr lang="en-US"/>
        </a:p>
      </dgm:t>
    </dgm:pt>
    <dgm:pt modelId="{BF469FCE-E748-4AC2-A4E8-68CAB3DBC769}" type="sibTrans" cxnId="{20A49B45-BC7F-4968-968A-7B61B445EDBE}">
      <dgm:prSet/>
      <dgm:spPr/>
      <dgm:t>
        <a:bodyPr/>
        <a:lstStyle/>
        <a:p>
          <a:endParaRPr lang="en-US"/>
        </a:p>
      </dgm:t>
    </dgm:pt>
    <dgm:pt modelId="{067E5E45-65A1-492C-9A57-2721D28DF098}">
      <dgm:prSet/>
      <dgm:spPr/>
      <dgm:t>
        <a:bodyPr/>
        <a:lstStyle/>
        <a:p>
          <a:r>
            <a:rPr lang="en-US"/>
            <a:t>Lecturer, Department of CSE</a:t>
          </a:r>
        </a:p>
      </dgm:t>
    </dgm:pt>
    <dgm:pt modelId="{63692E91-2791-4775-BC57-EFA70C9CF9D3}" type="parTrans" cxnId="{D65C9442-3792-4E8C-84B8-986D15C4B2E4}">
      <dgm:prSet/>
      <dgm:spPr/>
      <dgm:t>
        <a:bodyPr/>
        <a:lstStyle/>
        <a:p>
          <a:endParaRPr lang="en-US"/>
        </a:p>
      </dgm:t>
    </dgm:pt>
    <dgm:pt modelId="{171519BD-1F39-4E0B-A85D-528A195C7B03}" type="sibTrans" cxnId="{D65C9442-3792-4E8C-84B8-986D15C4B2E4}">
      <dgm:prSet/>
      <dgm:spPr/>
      <dgm:t>
        <a:bodyPr/>
        <a:lstStyle/>
        <a:p>
          <a:endParaRPr lang="en-US"/>
        </a:p>
      </dgm:t>
    </dgm:pt>
    <dgm:pt modelId="{13A8DB7A-EC23-44D2-9B24-01012B661352}">
      <dgm:prSet/>
      <dgm:spPr/>
      <dgm:t>
        <a:bodyPr/>
        <a:lstStyle/>
        <a:p>
          <a:r>
            <a:rPr lang="en-US"/>
            <a:t>Daffodil International University</a:t>
          </a:r>
        </a:p>
      </dgm:t>
    </dgm:pt>
    <dgm:pt modelId="{954871DC-8844-415E-BB8E-F856FA87B6CD}" type="parTrans" cxnId="{89F93545-474D-4D3B-9593-BC638A3873DA}">
      <dgm:prSet/>
      <dgm:spPr/>
      <dgm:t>
        <a:bodyPr/>
        <a:lstStyle/>
        <a:p>
          <a:endParaRPr lang="en-US"/>
        </a:p>
      </dgm:t>
    </dgm:pt>
    <dgm:pt modelId="{ED9D4CC5-4ECA-472B-B00C-99E29FA50401}" type="sibTrans" cxnId="{89F93545-474D-4D3B-9593-BC638A3873DA}">
      <dgm:prSet/>
      <dgm:spPr/>
      <dgm:t>
        <a:bodyPr/>
        <a:lstStyle/>
        <a:p>
          <a:endParaRPr lang="en-US"/>
        </a:p>
      </dgm:t>
    </dgm:pt>
    <dgm:pt modelId="{B2C1FA5E-EAA2-4CF0-A0A1-6B0BCFE1C939}" type="pres">
      <dgm:prSet presAssocID="{F7ABD7F9-FC39-47F4-AF89-8557F59DCF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D3BF0A-9645-4A3A-ADB5-90E8787ACE65}" type="pres">
      <dgm:prSet presAssocID="{93FD2A07-5140-4D0E-96D6-57EA9909AF7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C0C109-1E49-40C7-9821-24E5D96E966E}" type="pres">
      <dgm:prSet presAssocID="{91DB611E-460B-4974-B149-726491F7C2EE}" presName="spacer" presStyleCnt="0"/>
      <dgm:spPr/>
    </dgm:pt>
    <dgm:pt modelId="{ED5B6809-7DA1-4EDA-A844-13BB4B8C491D}" type="pres">
      <dgm:prSet presAssocID="{B8415110-6162-4F17-A1F7-466F89610D4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900A67-5C4F-494C-BBCB-83538D113E46}" type="pres">
      <dgm:prSet presAssocID="{BF469FCE-E748-4AC2-A4E8-68CAB3DBC769}" presName="spacer" presStyleCnt="0"/>
      <dgm:spPr/>
    </dgm:pt>
    <dgm:pt modelId="{692BA709-35E8-4F61-9BA8-89CCD182251D}" type="pres">
      <dgm:prSet presAssocID="{067E5E45-65A1-492C-9A57-2721D28DF09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22A713-681F-463A-B0C1-489D91609724}" type="pres">
      <dgm:prSet presAssocID="{171519BD-1F39-4E0B-A85D-528A195C7B03}" presName="spacer" presStyleCnt="0"/>
      <dgm:spPr/>
    </dgm:pt>
    <dgm:pt modelId="{AB23B235-D9E3-4818-AEC4-AEDA18047D8A}" type="pres">
      <dgm:prSet presAssocID="{13A8DB7A-EC23-44D2-9B24-01012B66135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6F9A47-6FE6-4423-ACD4-681B9F3234A5}" type="presOf" srcId="{F7ABD7F9-FC39-47F4-AF89-8557F59DCF42}" destId="{B2C1FA5E-EAA2-4CF0-A0A1-6B0BCFE1C939}" srcOrd="0" destOrd="0" presId="urn:microsoft.com/office/officeart/2005/8/layout/vList2"/>
    <dgm:cxn modelId="{20A49B45-BC7F-4968-968A-7B61B445EDBE}" srcId="{F7ABD7F9-FC39-47F4-AF89-8557F59DCF42}" destId="{B8415110-6162-4F17-A1F7-466F89610D4B}" srcOrd="1" destOrd="0" parTransId="{701744B3-62DD-451B-9131-AC0BB8B6AB28}" sibTransId="{BF469FCE-E748-4AC2-A4E8-68CAB3DBC769}"/>
    <dgm:cxn modelId="{2F6846CF-37AF-4670-851D-C50AD0773551}" srcId="{F7ABD7F9-FC39-47F4-AF89-8557F59DCF42}" destId="{93FD2A07-5140-4D0E-96D6-57EA9909AF70}" srcOrd="0" destOrd="0" parTransId="{22B290B5-DD74-4116-81C8-0C97EC9310A1}" sibTransId="{91DB611E-460B-4974-B149-726491F7C2EE}"/>
    <dgm:cxn modelId="{DDF3CB7D-8DF5-486B-AF14-8B838FE9AADE}" type="presOf" srcId="{067E5E45-65A1-492C-9A57-2721D28DF098}" destId="{692BA709-35E8-4F61-9BA8-89CCD182251D}" srcOrd="0" destOrd="0" presId="urn:microsoft.com/office/officeart/2005/8/layout/vList2"/>
    <dgm:cxn modelId="{89F93545-474D-4D3B-9593-BC638A3873DA}" srcId="{F7ABD7F9-FC39-47F4-AF89-8557F59DCF42}" destId="{13A8DB7A-EC23-44D2-9B24-01012B661352}" srcOrd="3" destOrd="0" parTransId="{954871DC-8844-415E-BB8E-F856FA87B6CD}" sibTransId="{ED9D4CC5-4ECA-472B-B00C-99E29FA50401}"/>
    <dgm:cxn modelId="{7A05A0C3-055A-40C0-AC54-29ECDF42F8CD}" type="presOf" srcId="{93FD2A07-5140-4D0E-96D6-57EA9909AF70}" destId="{A7D3BF0A-9645-4A3A-ADB5-90E8787ACE65}" srcOrd="0" destOrd="0" presId="urn:microsoft.com/office/officeart/2005/8/layout/vList2"/>
    <dgm:cxn modelId="{42CDEB54-C1CE-450D-A4C8-8BD5E450C5A9}" type="presOf" srcId="{B8415110-6162-4F17-A1F7-466F89610D4B}" destId="{ED5B6809-7DA1-4EDA-A844-13BB4B8C491D}" srcOrd="0" destOrd="0" presId="urn:microsoft.com/office/officeart/2005/8/layout/vList2"/>
    <dgm:cxn modelId="{D65C9442-3792-4E8C-84B8-986D15C4B2E4}" srcId="{F7ABD7F9-FC39-47F4-AF89-8557F59DCF42}" destId="{067E5E45-65A1-492C-9A57-2721D28DF098}" srcOrd="2" destOrd="0" parTransId="{63692E91-2791-4775-BC57-EFA70C9CF9D3}" sibTransId="{171519BD-1F39-4E0B-A85D-528A195C7B03}"/>
    <dgm:cxn modelId="{C108F624-9EAB-4EC4-988A-91E4CB29A5AA}" type="presOf" srcId="{13A8DB7A-EC23-44D2-9B24-01012B661352}" destId="{AB23B235-D9E3-4818-AEC4-AEDA18047D8A}" srcOrd="0" destOrd="0" presId="urn:microsoft.com/office/officeart/2005/8/layout/vList2"/>
    <dgm:cxn modelId="{C50FE541-3309-4E37-B50D-2999421CB651}" type="presParOf" srcId="{B2C1FA5E-EAA2-4CF0-A0A1-6B0BCFE1C939}" destId="{A7D3BF0A-9645-4A3A-ADB5-90E8787ACE65}" srcOrd="0" destOrd="0" presId="urn:microsoft.com/office/officeart/2005/8/layout/vList2"/>
    <dgm:cxn modelId="{4D0538AB-1F7F-49B8-BFF0-F46E54BAECBA}" type="presParOf" srcId="{B2C1FA5E-EAA2-4CF0-A0A1-6B0BCFE1C939}" destId="{C4C0C109-1E49-40C7-9821-24E5D96E966E}" srcOrd="1" destOrd="0" presId="urn:microsoft.com/office/officeart/2005/8/layout/vList2"/>
    <dgm:cxn modelId="{5D53981F-ED38-49B2-B159-C32B0D6D20AC}" type="presParOf" srcId="{B2C1FA5E-EAA2-4CF0-A0A1-6B0BCFE1C939}" destId="{ED5B6809-7DA1-4EDA-A844-13BB4B8C491D}" srcOrd="2" destOrd="0" presId="urn:microsoft.com/office/officeart/2005/8/layout/vList2"/>
    <dgm:cxn modelId="{35A39F19-250B-46A2-81BD-04D77AEB920D}" type="presParOf" srcId="{B2C1FA5E-EAA2-4CF0-A0A1-6B0BCFE1C939}" destId="{77900A67-5C4F-494C-BBCB-83538D113E46}" srcOrd="3" destOrd="0" presId="urn:microsoft.com/office/officeart/2005/8/layout/vList2"/>
    <dgm:cxn modelId="{0CF54381-30DC-4BB6-B556-4F5263456B64}" type="presParOf" srcId="{B2C1FA5E-EAA2-4CF0-A0A1-6B0BCFE1C939}" destId="{692BA709-35E8-4F61-9BA8-89CCD182251D}" srcOrd="4" destOrd="0" presId="urn:microsoft.com/office/officeart/2005/8/layout/vList2"/>
    <dgm:cxn modelId="{4D3147B3-B108-4AFE-9EA5-EE3792D6EC6B}" type="presParOf" srcId="{B2C1FA5E-EAA2-4CF0-A0A1-6B0BCFE1C939}" destId="{9722A713-681F-463A-B0C1-489D91609724}" srcOrd="5" destOrd="0" presId="urn:microsoft.com/office/officeart/2005/8/layout/vList2"/>
    <dgm:cxn modelId="{59FDE816-AF7C-4AF8-B0FD-EADBD4A877CC}" type="presParOf" srcId="{B2C1FA5E-EAA2-4CF0-A0A1-6B0BCFE1C939}" destId="{AB23B235-D9E3-4818-AEC4-AEDA18047D8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226523-A5E9-43D7-8634-88511AEA806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0F8237A-DE92-4931-94B7-941601AAD4CB}">
      <dgm:prSet/>
      <dgm:spPr/>
      <dgm:t>
        <a:bodyPr/>
        <a:lstStyle/>
        <a:p>
          <a:r>
            <a:rPr lang="en-US"/>
            <a:t>- Structured network topology with switches and router</a:t>
          </a:r>
        </a:p>
      </dgm:t>
    </dgm:pt>
    <dgm:pt modelId="{837C7FF0-450C-441E-8A21-A6C7EE048AB2}" type="parTrans" cxnId="{87D8A7C2-5E5D-4CB5-B4B6-0B583CF14333}">
      <dgm:prSet/>
      <dgm:spPr/>
      <dgm:t>
        <a:bodyPr/>
        <a:lstStyle/>
        <a:p>
          <a:endParaRPr lang="en-US"/>
        </a:p>
      </dgm:t>
    </dgm:pt>
    <dgm:pt modelId="{689D98A7-4E5F-4F4E-B177-60E70AB8ACB2}" type="sibTrans" cxnId="{87D8A7C2-5E5D-4CB5-B4B6-0B583CF14333}">
      <dgm:prSet/>
      <dgm:spPr/>
      <dgm:t>
        <a:bodyPr/>
        <a:lstStyle/>
        <a:p>
          <a:endParaRPr lang="en-US"/>
        </a:p>
      </dgm:t>
    </dgm:pt>
    <dgm:pt modelId="{8A606EA4-9707-4ABA-8F7D-F2F96B674BD6}">
      <dgm:prSet/>
      <dgm:spPr/>
      <dgm:t>
        <a:bodyPr/>
        <a:lstStyle/>
        <a:p>
          <a:r>
            <a:rPr lang="en-US"/>
            <a:t>- Unique subnetting and IP addressing</a:t>
          </a:r>
        </a:p>
      </dgm:t>
    </dgm:pt>
    <dgm:pt modelId="{ECA0E04C-D7E6-47E9-8224-92A63542AF54}" type="parTrans" cxnId="{8728DF21-7D60-473D-98C6-87A2BA8B8719}">
      <dgm:prSet/>
      <dgm:spPr/>
      <dgm:t>
        <a:bodyPr/>
        <a:lstStyle/>
        <a:p>
          <a:endParaRPr lang="en-US"/>
        </a:p>
      </dgm:t>
    </dgm:pt>
    <dgm:pt modelId="{F51D710E-5048-4176-AFD1-A1CB655FA12A}" type="sibTrans" cxnId="{8728DF21-7D60-473D-98C6-87A2BA8B8719}">
      <dgm:prSet/>
      <dgm:spPr/>
      <dgm:t>
        <a:bodyPr/>
        <a:lstStyle/>
        <a:p>
          <a:endParaRPr lang="en-US"/>
        </a:p>
      </dgm:t>
    </dgm:pt>
    <dgm:pt modelId="{305EEC83-CB65-4F9E-9954-C754A9C9E880}">
      <dgm:prSet/>
      <dgm:spPr/>
      <dgm:t>
        <a:bodyPr/>
        <a:lstStyle/>
        <a:p>
          <a:r>
            <a:rPr lang="en-US"/>
            <a:t>- Secure VLAN segmentation</a:t>
          </a:r>
        </a:p>
      </dgm:t>
    </dgm:pt>
    <dgm:pt modelId="{D99BD37F-869A-46A3-A8FB-670F5A12065B}" type="parTrans" cxnId="{7F5080BD-FD70-4360-A459-8CE0E27A1E96}">
      <dgm:prSet/>
      <dgm:spPr/>
      <dgm:t>
        <a:bodyPr/>
        <a:lstStyle/>
        <a:p>
          <a:endParaRPr lang="en-US"/>
        </a:p>
      </dgm:t>
    </dgm:pt>
    <dgm:pt modelId="{3AFC905C-BE69-42C6-B011-3EC49D21B051}" type="sibTrans" cxnId="{7F5080BD-FD70-4360-A459-8CE0E27A1E96}">
      <dgm:prSet/>
      <dgm:spPr/>
      <dgm:t>
        <a:bodyPr/>
        <a:lstStyle/>
        <a:p>
          <a:endParaRPr lang="en-US"/>
        </a:p>
      </dgm:t>
    </dgm:pt>
    <dgm:pt modelId="{84FA734E-A183-4F87-993D-48D794FEE03D}">
      <dgm:prSet/>
      <dgm:spPr/>
      <dgm:t>
        <a:bodyPr/>
        <a:lstStyle/>
        <a:p>
          <a:r>
            <a:rPr lang="en-US"/>
            <a:t>- DHCP, DNS, firewall rules</a:t>
          </a:r>
        </a:p>
      </dgm:t>
    </dgm:pt>
    <dgm:pt modelId="{45E2FF65-7BB7-4AC3-9ABA-A6284586A5D5}" type="parTrans" cxnId="{A0CF90EA-222C-4ED1-BF76-D1E91AFFCA78}">
      <dgm:prSet/>
      <dgm:spPr/>
      <dgm:t>
        <a:bodyPr/>
        <a:lstStyle/>
        <a:p>
          <a:endParaRPr lang="en-US"/>
        </a:p>
      </dgm:t>
    </dgm:pt>
    <dgm:pt modelId="{7893EE05-C594-48A0-B90C-8D91A1E45F29}" type="sibTrans" cxnId="{A0CF90EA-222C-4ED1-BF76-D1E91AFFCA78}">
      <dgm:prSet/>
      <dgm:spPr/>
      <dgm:t>
        <a:bodyPr/>
        <a:lstStyle/>
        <a:p>
          <a:endParaRPr lang="en-US"/>
        </a:p>
      </dgm:t>
    </dgm:pt>
    <dgm:pt modelId="{E4B8ACC7-8BA9-4401-9969-613A4638CD32}">
      <dgm:prSet/>
      <dgm:spPr/>
      <dgm:t>
        <a:bodyPr/>
        <a:lstStyle/>
        <a:p>
          <a:r>
            <a:rPr lang="en-US"/>
            <a:t>- Wireless guest access with security</a:t>
          </a:r>
        </a:p>
      </dgm:t>
    </dgm:pt>
    <dgm:pt modelId="{B7B35529-09DE-474A-B73C-7EECD3EC17E6}" type="parTrans" cxnId="{5A85DB62-E663-4A31-8F42-4DEC489C42F2}">
      <dgm:prSet/>
      <dgm:spPr/>
      <dgm:t>
        <a:bodyPr/>
        <a:lstStyle/>
        <a:p>
          <a:endParaRPr lang="en-US"/>
        </a:p>
      </dgm:t>
    </dgm:pt>
    <dgm:pt modelId="{C9BAB893-166C-4794-8932-3BE2233AFD9B}" type="sibTrans" cxnId="{5A85DB62-E663-4A31-8F42-4DEC489C42F2}">
      <dgm:prSet/>
      <dgm:spPr/>
      <dgm:t>
        <a:bodyPr/>
        <a:lstStyle/>
        <a:p>
          <a:endParaRPr lang="en-US"/>
        </a:p>
      </dgm:t>
    </dgm:pt>
    <dgm:pt modelId="{6AC93B42-3B36-429A-B5F8-87290994FD37}">
      <dgm:prSet/>
      <dgm:spPr/>
      <dgm:t>
        <a:bodyPr/>
        <a:lstStyle/>
        <a:p>
          <a:r>
            <a:rPr lang="en-US"/>
            <a:t>- CCTV integration and performance testing</a:t>
          </a:r>
        </a:p>
      </dgm:t>
    </dgm:pt>
    <dgm:pt modelId="{67D42973-85A2-4CF9-A3F6-1F6E2F9FE56A}" type="parTrans" cxnId="{938974D6-F2C3-42D1-9DDC-963261B0C84E}">
      <dgm:prSet/>
      <dgm:spPr/>
      <dgm:t>
        <a:bodyPr/>
        <a:lstStyle/>
        <a:p>
          <a:endParaRPr lang="en-US"/>
        </a:p>
      </dgm:t>
    </dgm:pt>
    <dgm:pt modelId="{DE84D4CC-0E01-4517-AC0F-F4A630519CEF}" type="sibTrans" cxnId="{938974D6-F2C3-42D1-9DDC-963261B0C84E}">
      <dgm:prSet/>
      <dgm:spPr/>
      <dgm:t>
        <a:bodyPr/>
        <a:lstStyle/>
        <a:p>
          <a:endParaRPr lang="en-US"/>
        </a:p>
      </dgm:t>
    </dgm:pt>
    <dgm:pt modelId="{FFF56F34-4D9A-4B1C-B1E1-F1F1A750427B}" type="pres">
      <dgm:prSet presAssocID="{55226523-A5E9-43D7-8634-88511AEA806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ED5B70-37C7-4E42-B3BC-CBA7170E4518}" type="pres">
      <dgm:prSet presAssocID="{C0F8237A-DE92-4931-94B7-941601AAD4CB}" presName="compNode" presStyleCnt="0"/>
      <dgm:spPr/>
    </dgm:pt>
    <dgm:pt modelId="{4B48636B-B81A-4F35-A1B4-8C7ABAFA9C26}" type="pres">
      <dgm:prSet presAssocID="{C0F8237A-DE92-4931-94B7-941601AAD4CB}" presName="bgRect" presStyleLbl="bgShp" presStyleIdx="0" presStyleCnt="6"/>
      <dgm:spPr/>
    </dgm:pt>
    <dgm:pt modelId="{E35FDBCB-8A13-4C21-BD74-BAD55CC80245}" type="pres">
      <dgm:prSet presAssocID="{C0F8237A-DE92-4931-94B7-941601AAD4CB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F5CCFD5F-2007-4E62-8757-B63BFC93184F}" type="pres">
      <dgm:prSet presAssocID="{C0F8237A-DE92-4931-94B7-941601AAD4CB}" presName="spaceRect" presStyleCnt="0"/>
      <dgm:spPr/>
    </dgm:pt>
    <dgm:pt modelId="{CDE5CA2A-B45E-4976-8E9B-9C579B4B29C5}" type="pres">
      <dgm:prSet presAssocID="{C0F8237A-DE92-4931-94B7-941601AAD4CB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13B8514-4B98-42A0-8DDF-D3E510FA870A}" type="pres">
      <dgm:prSet presAssocID="{689D98A7-4E5F-4F4E-B177-60E70AB8ACB2}" presName="sibTrans" presStyleCnt="0"/>
      <dgm:spPr/>
    </dgm:pt>
    <dgm:pt modelId="{61973111-DDA3-48A6-861F-6BFD03DCFF7E}" type="pres">
      <dgm:prSet presAssocID="{8A606EA4-9707-4ABA-8F7D-F2F96B674BD6}" presName="compNode" presStyleCnt="0"/>
      <dgm:spPr/>
    </dgm:pt>
    <dgm:pt modelId="{2DA6B22E-312C-4606-A0A8-4B4B34DB5283}" type="pres">
      <dgm:prSet presAssocID="{8A606EA4-9707-4ABA-8F7D-F2F96B674BD6}" presName="bgRect" presStyleLbl="bgShp" presStyleIdx="1" presStyleCnt="6"/>
      <dgm:spPr/>
    </dgm:pt>
    <dgm:pt modelId="{F0B46B4C-42A2-495E-A7E6-A2B2947AAE9F}" type="pres">
      <dgm:prSet presAssocID="{8A606EA4-9707-4ABA-8F7D-F2F96B674BD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11D088D6-5B0F-470C-B0CB-B92E913BD258}" type="pres">
      <dgm:prSet presAssocID="{8A606EA4-9707-4ABA-8F7D-F2F96B674BD6}" presName="spaceRect" presStyleCnt="0"/>
      <dgm:spPr/>
    </dgm:pt>
    <dgm:pt modelId="{71D7C921-7255-4EF3-BC0B-00C35D720D3F}" type="pres">
      <dgm:prSet presAssocID="{8A606EA4-9707-4ABA-8F7D-F2F96B674BD6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6EC42B4-CF6A-4E80-91BA-D0F83B9FAA45}" type="pres">
      <dgm:prSet presAssocID="{F51D710E-5048-4176-AFD1-A1CB655FA12A}" presName="sibTrans" presStyleCnt="0"/>
      <dgm:spPr/>
    </dgm:pt>
    <dgm:pt modelId="{941C74DA-C47A-43D2-BED8-0C2BC5DCA7C4}" type="pres">
      <dgm:prSet presAssocID="{305EEC83-CB65-4F9E-9954-C754A9C9E880}" presName="compNode" presStyleCnt="0"/>
      <dgm:spPr/>
    </dgm:pt>
    <dgm:pt modelId="{1E8F71AD-6596-4F0E-9929-FB7FA8581523}" type="pres">
      <dgm:prSet presAssocID="{305EEC83-CB65-4F9E-9954-C754A9C9E880}" presName="bgRect" presStyleLbl="bgShp" presStyleIdx="2" presStyleCnt="6"/>
      <dgm:spPr/>
    </dgm:pt>
    <dgm:pt modelId="{CE98E986-68B4-4BCB-AD50-5C042CFD48C8}" type="pres">
      <dgm:prSet presAssocID="{305EEC83-CB65-4F9E-9954-C754A9C9E880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0DA51A4B-0A88-4C21-8108-61350B2DC8E1}" type="pres">
      <dgm:prSet presAssocID="{305EEC83-CB65-4F9E-9954-C754A9C9E880}" presName="spaceRect" presStyleCnt="0"/>
      <dgm:spPr/>
    </dgm:pt>
    <dgm:pt modelId="{CF5F585C-A033-4D2F-A4B9-8102ED84461D}" type="pres">
      <dgm:prSet presAssocID="{305EEC83-CB65-4F9E-9954-C754A9C9E880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41CD651-0B2F-4CDF-BE96-7D348F40A9B9}" type="pres">
      <dgm:prSet presAssocID="{3AFC905C-BE69-42C6-B011-3EC49D21B051}" presName="sibTrans" presStyleCnt="0"/>
      <dgm:spPr/>
    </dgm:pt>
    <dgm:pt modelId="{165E96D2-1862-45D7-B342-EC0232A6AAA1}" type="pres">
      <dgm:prSet presAssocID="{84FA734E-A183-4F87-993D-48D794FEE03D}" presName="compNode" presStyleCnt="0"/>
      <dgm:spPr/>
    </dgm:pt>
    <dgm:pt modelId="{19BDA2AA-D840-4259-9154-7833025A68C8}" type="pres">
      <dgm:prSet presAssocID="{84FA734E-A183-4F87-993D-48D794FEE03D}" presName="bgRect" presStyleLbl="bgShp" presStyleIdx="3" presStyleCnt="6"/>
      <dgm:spPr/>
    </dgm:pt>
    <dgm:pt modelId="{97B3CA9F-0C8E-4B0E-994B-16DD58A5B815}" type="pres">
      <dgm:prSet presAssocID="{84FA734E-A183-4F87-993D-48D794FEE03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99AEA1BD-7094-4F94-9058-69C88BBED408}" type="pres">
      <dgm:prSet presAssocID="{84FA734E-A183-4F87-993D-48D794FEE03D}" presName="spaceRect" presStyleCnt="0"/>
      <dgm:spPr/>
    </dgm:pt>
    <dgm:pt modelId="{90C2466B-E1FE-46FD-B7D9-C626DFD0F65B}" type="pres">
      <dgm:prSet presAssocID="{84FA734E-A183-4F87-993D-48D794FEE03D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927131F-81C8-4E43-93C2-836D739F2FA1}" type="pres">
      <dgm:prSet presAssocID="{7893EE05-C594-48A0-B90C-8D91A1E45F29}" presName="sibTrans" presStyleCnt="0"/>
      <dgm:spPr/>
    </dgm:pt>
    <dgm:pt modelId="{8DA9DAFB-8B8F-43E9-90FD-82365F9C48BC}" type="pres">
      <dgm:prSet presAssocID="{E4B8ACC7-8BA9-4401-9969-613A4638CD32}" presName="compNode" presStyleCnt="0"/>
      <dgm:spPr/>
    </dgm:pt>
    <dgm:pt modelId="{33A85FCA-1349-4818-BDE5-76039A85D63E}" type="pres">
      <dgm:prSet presAssocID="{E4B8ACC7-8BA9-4401-9969-613A4638CD32}" presName="bgRect" presStyleLbl="bgShp" presStyleIdx="4" presStyleCnt="6"/>
      <dgm:spPr/>
    </dgm:pt>
    <dgm:pt modelId="{407E1A19-A517-406C-B133-7F3183F47ACA}" type="pres">
      <dgm:prSet presAssocID="{E4B8ACC7-8BA9-4401-9969-613A4638CD3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"/>
        </a:ext>
      </dgm:extLst>
    </dgm:pt>
    <dgm:pt modelId="{1625C5EE-2381-4327-8192-CA91CEF58E6B}" type="pres">
      <dgm:prSet presAssocID="{E4B8ACC7-8BA9-4401-9969-613A4638CD32}" presName="spaceRect" presStyleCnt="0"/>
      <dgm:spPr/>
    </dgm:pt>
    <dgm:pt modelId="{C15DC842-3241-4423-950C-AF1C7304C03E}" type="pres">
      <dgm:prSet presAssocID="{E4B8ACC7-8BA9-4401-9969-613A4638CD3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0B2A414-EEA3-4728-9140-FD3123A1DF5F}" type="pres">
      <dgm:prSet presAssocID="{C9BAB893-166C-4794-8932-3BE2233AFD9B}" presName="sibTrans" presStyleCnt="0"/>
      <dgm:spPr/>
    </dgm:pt>
    <dgm:pt modelId="{4FAB6BD0-2C91-4882-8DDB-F1FF447643E4}" type="pres">
      <dgm:prSet presAssocID="{6AC93B42-3B36-429A-B5F8-87290994FD37}" presName="compNode" presStyleCnt="0"/>
      <dgm:spPr/>
    </dgm:pt>
    <dgm:pt modelId="{E474C8AB-E6FE-4E64-9B15-F9C9763DD7C0}" type="pres">
      <dgm:prSet presAssocID="{6AC93B42-3B36-429A-B5F8-87290994FD37}" presName="bgRect" presStyleLbl="bgShp" presStyleIdx="5" presStyleCnt="6"/>
      <dgm:spPr/>
    </dgm:pt>
    <dgm:pt modelId="{D6950DA3-3B50-4137-BD38-2B0528005E04}" type="pres">
      <dgm:prSet presAssocID="{6AC93B42-3B36-429A-B5F8-87290994FD3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43CF1709-C4BE-437E-A881-48A91DF5E952}" type="pres">
      <dgm:prSet presAssocID="{6AC93B42-3B36-429A-B5F8-87290994FD37}" presName="spaceRect" presStyleCnt="0"/>
      <dgm:spPr/>
    </dgm:pt>
    <dgm:pt modelId="{7361D7E2-9D56-4103-8E40-BC4C1056FC73}" type="pres">
      <dgm:prSet presAssocID="{6AC93B42-3B36-429A-B5F8-87290994FD37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07711770-68CD-439F-A96A-896910184CAC}" type="presOf" srcId="{C0F8237A-DE92-4931-94B7-941601AAD4CB}" destId="{CDE5CA2A-B45E-4976-8E9B-9C579B4B29C5}" srcOrd="0" destOrd="0" presId="urn:microsoft.com/office/officeart/2018/2/layout/IconVerticalSolidList"/>
    <dgm:cxn modelId="{1F446033-A412-4EAB-834A-5333F270250E}" type="presOf" srcId="{8A606EA4-9707-4ABA-8F7D-F2F96B674BD6}" destId="{71D7C921-7255-4EF3-BC0B-00C35D720D3F}" srcOrd="0" destOrd="0" presId="urn:microsoft.com/office/officeart/2018/2/layout/IconVerticalSolidList"/>
    <dgm:cxn modelId="{938974D6-F2C3-42D1-9DDC-963261B0C84E}" srcId="{55226523-A5E9-43D7-8634-88511AEA8062}" destId="{6AC93B42-3B36-429A-B5F8-87290994FD37}" srcOrd="5" destOrd="0" parTransId="{67D42973-85A2-4CF9-A3F6-1F6E2F9FE56A}" sibTransId="{DE84D4CC-0E01-4517-AC0F-F4A630519CEF}"/>
    <dgm:cxn modelId="{5A85DB62-E663-4A31-8F42-4DEC489C42F2}" srcId="{55226523-A5E9-43D7-8634-88511AEA8062}" destId="{E4B8ACC7-8BA9-4401-9969-613A4638CD32}" srcOrd="4" destOrd="0" parTransId="{B7B35529-09DE-474A-B73C-7EECD3EC17E6}" sibTransId="{C9BAB893-166C-4794-8932-3BE2233AFD9B}"/>
    <dgm:cxn modelId="{87D8A7C2-5E5D-4CB5-B4B6-0B583CF14333}" srcId="{55226523-A5E9-43D7-8634-88511AEA8062}" destId="{C0F8237A-DE92-4931-94B7-941601AAD4CB}" srcOrd="0" destOrd="0" parTransId="{837C7FF0-450C-441E-8A21-A6C7EE048AB2}" sibTransId="{689D98A7-4E5F-4F4E-B177-60E70AB8ACB2}"/>
    <dgm:cxn modelId="{7F5080BD-FD70-4360-A459-8CE0E27A1E96}" srcId="{55226523-A5E9-43D7-8634-88511AEA8062}" destId="{305EEC83-CB65-4F9E-9954-C754A9C9E880}" srcOrd="2" destOrd="0" parTransId="{D99BD37F-869A-46A3-A8FB-670F5A12065B}" sibTransId="{3AFC905C-BE69-42C6-B011-3EC49D21B051}"/>
    <dgm:cxn modelId="{E391185D-7AB4-437C-ADD3-70AA84BFD0B3}" type="presOf" srcId="{6AC93B42-3B36-429A-B5F8-87290994FD37}" destId="{7361D7E2-9D56-4103-8E40-BC4C1056FC73}" srcOrd="0" destOrd="0" presId="urn:microsoft.com/office/officeart/2018/2/layout/IconVerticalSolidList"/>
    <dgm:cxn modelId="{5A57B4A0-A4AB-46A9-AED4-933F46E10592}" type="presOf" srcId="{E4B8ACC7-8BA9-4401-9969-613A4638CD32}" destId="{C15DC842-3241-4423-950C-AF1C7304C03E}" srcOrd="0" destOrd="0" presId="urn:microsoft.com/office/officeart/2018/2/layout/IconVerticalSolidList"/>
    <dgm:cxn modelId="{8728DF21-7D60-473D-98C6-87A2BA8B8719}" srcId="{55226523-A5E9-43D7-8634-88511AEA8062}" destId="{8A606EA4-9707-4ABA-8F7D-F2F96B674BD6}" srcOrd="1" destOrd="0" parTransId="{ECA0E04C-D7E6-47E9-8224-92A63542AF54}" sibTransId="{F51D710E-5048-4176-AFD1-A1CB655FA12A}"/>
    <dgm:cxn modelId="{FB9BEB2A-2431-4DD1-B94C-D68A792AC837}" type="presOf" srcId="{84FA734E-A183-4F87-993D-48D794FEE03D}" destId="{90C2466B-E1FE-46FD-B7D9-C626DFD0F65B}" srcOrd="0" destOrd="0" presId="urn:microsoft.com/office/officeart/2018/2/layout/IconVerticalSolidList"/>
    <dgm:cxn modelId="{6BC3695B-5CC1-4BCE-8468-8058B48BF4B5}" type="presOf" srcId="{55226523-A5E9-43D7-8634-88511AEA8062}" destId="{FFF56F34-4D9A-4B1C-B1E1-F1F1A750427B}" srcOrd="0" destOrd="0" presId="urn:microsoft.com/office/officeart/2018/2/layout/IconVerticalSolidList"/>
    <dgm:cxn modelId="{666BE628-7CDF-4093-B1CB-7EBD89E2C352}" type="presOf" srcId="{305EEC83-CB65-4F9E-9954-C754A9C9E880}" destId="{CF5F585C-A033-4D2F-A4B9-8102ED84461D}" srcOrd="0" destOrd="0" presId="urn:microsoft.com/office/officeart/2018/2/layout/IconVerticalSolidList"/>
    <dgm:cxn modelId="{A0CF90EA-222C-4ED1-BF76-D1E91AFFCA78}" srcId="{55226523-A5E9-43D7-8634-88511AEA8062}" destId="{84FA734E-A183-4F87-993D-48D794FEE03D}" srcOrd="3" destOrd="0" parTransId="{45E2FF65-7BB7-4AC3-9ABA-A6284586A5D5}" sibTransId="{7893EE05-C594-48A0-B90C-8D91A1E45F29}"/>
    <dgm:cxn modelId="{E68A0664-509C-48CF-A530-639952A9CC5B}" type="presParOf" srcId="{FFF56F34-4D9A-4B1C-B1E1-F1F1A750427B}" destId="{12ED5B70-37C7-4E42-B3BC-CBA7170E4518}" srcOrd="0" destOrd="0" presId="urn:microsoft.com/office/officeart/2018/2/layout/IconVerticalSolidList"/>
    <dgm:cxn modelId="{A751BC4F-1595-4743-890D-DA2A1CB66362}" type="presParOf" srcId="{12ED5B70-37C7-4E42-B3BC-CBA7170E4518}" destId="{4B48636B-B81A-4F35-A1B4-8C7ABAFA9C26}" srcOrd="0" destOrd="0" presId="urn:microsoft.com/office/officeart/2018/2/layout/IconVerticalSolidList"/>
    <dgm:cxn modelId="{0E08F203-AF83-48D8-9718-8B5504577B89}" type="presParOf" srcId="{12ED5B70-37C7-4E42-B3BC-CBA7170E4518}" destId="{E35FDBCB-8A13-4C21-BD74-BAD55CC80245}" srcOrd="1" destOrd="0" presId="urn:microsoft.com/office/officeart/2018/2/layout/IconVerticalSolidList"/>
    <dgm:cxn modelId="{0415118F-4F7A-4201-8DA2-596D7AF5097E}" type="presParOf" srcId="{12ED5B70-37C7-4E42-B3BC-CBA7170E4518}" destId="{F5CCFD5F-2007-4E62-8757-B63BFC93184F}" srcOrd="2" destOrd="0" presId="urn:microsoft.com/office/officeart/2018/2/layout/IconVerticalSolidList"/>
    <dgm:cxn modelId="{DF838996-58A4-4AF1-BB42-5B6967F55D45}" type="presParOf" srcId="{12ED5B70-37C7-4E42-B3BC-CBA7170E4518}" destId="{CDE5CA2A-B45E-4976-8E9B-9C579B4B29C5}" srcOrd="3" destOrd="0" presId="urn:microsoft.com/office/officeart/2018/2/layout/IconVerticalSolidList"/>
    <dgm:cxn modelId="{C824910B-FAFC-4B34-B337-98BE12C1FA3F}" type="presParOf" srcId="{FFF56F34-4D9A-4B1C-B1E1-F1F1A750427B}" destId="{E13B8514-4B98-42A0-8DDF-D3E510FA870A}" srcOrd="1" destOrd="0" presId="urn:microsoft.com/office/officeart/2018/2/layout/IconVerticalSolidList"/>
    <dgm:cxn modelId="{689B8533-67B1-4065-AE37-B5A49E4642D4}" type="presParOf" srcId="{FFF56F34-4D9A-4B1C-B1E1-F1F1A750427B}" destId="{61973111-DDA3-48A6-861F-6BFD03DCFF7E}" srcOrd="2" destOrd="0" presId="urn:microsoft.com/office/officeart/2018/2/layout/IconVerticalSolidList"/>
    <dgm:cxn modelId="{27A9ED83-FFBA-432E-B8F2-5454E9A76962}" type="presParOf" srcId="{61973111-DDA3-48A6-861F-6BFD03DCFF7E}" destId="{2DA6B22E-312C-4606-A0A8-4B4B34DB5283}" srcOrd="0" destOrd="0" presId="urn:microsoft.com/office/officeart/2018/2/layout/IconVerticalSolidList"/>
    <dgm:cxn modelId="{F9406B8B-B09C-4F25-A087-107CE15DC296}" type="presParOf" srcId="{61973111-DDA3-48A6-861F-6BFD03DCFF7E}" destId="{F0B46B4C-42A2-495E-A7E6-A2B2947AAE9F}" srcOrd="1" destOrd="0" presId="urn:microsoft.com/office/officeart/2018/2/layout/IconVerticalSolidList"/>
    <dgm:cxn modelId="{FA50AACE-54E6-4FF2-B418-E40CD7789600}" type="presParOf" srcId="{61973111-DDA3-48A6-861F-6BFD03DCFF7E}" destId="{11D088D6-5B0F-470C-B0CB-B92E913BD258}" srcOrd="2" destOrd="0" presId="urn:microsoft.com/office/officeart/2018/2/layout/IconVerticalSolidList"/>
    <dgm:cxn modelId="{3695E0E6-C86A-4549-B9D4-FF255609D90C}" type="presParOf" srcId="{61973111-DDA3-48A6-861F-6BFD03DCFF7E}" destId="{71D7C921-7255-4EF3-BC0B-00C35D720D3F}" srcOrd="3" destOrd="0" presId="urn:microsoft.com/office/officeart/2018/2/layout/IconVerticalSolidList"/>
    <dgm:cxn modelId="{9B0336D2-A11C-468B-A65C-4FCB95DC7E75}" type="presParOf" srcId="{FFF56F34-4D9A-4B1C-B1E1-F1F1A750427B}" destId="{76EC42B4-CF6A-4E80-91BA-D0F83B9FAA45}" srcOrd="3" destOrd="0" presId="urn:microsoft.com/office/officeart/2018/2/layout/IconVerticalSolidList"/>
    <dgm:cxn modelId="{116055D7-4B75-4263-A84D-6B358462E6C1}" type="presParOf" srcId="{FFF56F34-4D9A-4B1C-B1E1-F1F1A750427B}" destId="{941C74DA-C47A-43D2-BED8-0C2BC5DCA7C4}" srcOrd="4" destOrd="0" presId="urn:microsoft.com/office/officeart/2018/2/layout/IconVerticalSolidList"/>
    <dgm:cxn modelId="{7828528C-0A97-467E-AB82-603DFA690068}" type="presParOf" srcId="{941C74DA-C47A-43D2-BED8-0C2BC5DCA7C4}" destId="{1E8F71AD-6596-4F0E-9929-FB7FA8581523}" srcOrd="0" destOrd="0" presId="urn:microsoft.com/office/officeart/2018/2/layout/IconVerticalSolidList"/>
    <dgm:cxn modelId="{157B48AF-D649-430F-B777-03BC9AD6588B}" type="presParOf" srcId="{941C74DA-C47A-43D2-BED8-0C2BC5DCA7C4}" destId="{CE98E986-68B4-4BCB-AD50-5C042CFD48C8}" srcOrd="1" destOrd="0" presId="urn:microsoft.com/office/officeart/2018/2/layout/IconVerticalSolidList"/>
    <dgm:cxn modelId="{661F349B-DDBA-4AE2-9E16-8C450ECE4B7D}" type="presParOf" srcId="{941C74DA-C47A-43D2-BED8-0C2BC5DCA7C4}" destId="{0DA51A4B-0A88-4C21-8108-61350B2DC8E1}" srcOrd="2" destOrd="0" presId="urn:microsoft.com/office/officeart/2018/2/layout/IconVerticalSolidList"/>
    <dgm:cxn modelId="{7460E613-BB9F-4A98-8CBE-C0E51EE69D78}" type="presParOf" srcId="{941C74DA-C47A-43D2-BED8-0C2BC5DCA7C4}" destId="{CF5F585C-A033-4D2F-A4B9-8102ED84461D}" srcOrd="3" destOrd="0" presId="urn:microsoft.com/office/officeart/2018/2/layout/IconVerticalSolidList"/>
    <dgm:cxn modelId="{4E487E54-FC0F-4B31-9E46-A2C0D00C9772}" type="presParOf" srcId="{FFF56F34-4D9A-4B1C-B1E1-F1F1A750427B}" destId="{E41CD651-0B2F-4CDF-BE96-7D348F40A9B9}" srcOrd="5" destOrd="0" presId="urn:microsoft.com/office/officeart/2018/2/layout/IconVerticalSolidList"/>
    <dgm:cxn modelId="{1ECDC8C5-A531-4DC1-9F17-31802A099983}" type="presParOf" srcId="{FFF56F34-4D9A-4B1C-B1E1-F1F1A750427B}" destId="{165E96D2-1862-45D7-B342-EC0232A6AAA1}" srcOrd="6" destOrd="0" presId="urn:microsoft.com/office/officeart/2018/2/layout/IconVerticalSolidList"/>
    <dgm:cxn modelId="{6E39C32A-0EA0-47B0-8A40-E0DAA44A4D19}" type="presParOf" srcId="{165E96D2-1862-45D7-B342-EC0232A6AAA1}" destId="{19BDA2AA-D840-4259-9154-7833025A68C8}" srcOrd="0" destOrd="0" presId="urn:microsoft.com/office/officeart/2018/2/layout/IconVerticalSolidList"/>
    <dgm:cxn modelId="{8E51520E-9EFA-40BE-9BD9-010E8352D9CA}" type="presParOf" srcId="{165E96D2-1862-45D7-B342-EC0232A6AAA1}" destId="{97B3CA9F-0C8E-4B0E-994B-16DD58A5B815}" srcOrd="1" destOrd="0" presId="urn:microsoft.com/office/officeart/2018/2/layout/IconVerticalSolidList"/>
    <dgm:cxn modelId="{EF4B8BA0-8DBE-4A0D-8BA7-917FD6BADF64}" type="presParOf" srcId="{165E96D2-1862-45D7-B342-EC0232A6AAA1}" destId="{99AEA1BD-7094-4F94-9058-69C88BBED408}" srcOrd="2" destOrd="0" presId="urn:microsoft.com/office/officeart/2018/2/layout/IconVerticalSolidList"/>
    <dgm:cxn modelId="{40BCF4A3-6CFD-4956-9C4E-A822E23A35CC}" type="presParOf" srcId="{165E96D2-1862-45D7-B342-EC0232A6AAA1}" destId="{90C2466B-E1FE-46FD-B7D9-C626DFD0F65B}" srcOrd="3" destOrd="0" presId="urn:microsoft.com/office/officeart/2018/2/layout/IconVerticalSolidList"/>
    <dgm:cxn modelId="{0065CF74-3F63-4694-92E3-9F0AB37155C5}" type="presParOf" srcId="{FFF56F34-4D9A-4B1C-B1E1-F1F1A750427B}" destId="{9927131F-81C8-4E43-93C2-836D739F2FA1}" srcOrd="7" destOrd="0" presId="urn:microsoft.com/office/officeart/2018/2/layout/IconVerticalSolidList"/>
    <dgm:cxn modelId="{22A06E5A-213E-4AED-ABE3-16D1258E9FB1}" type="presParOf" srcId="{FFF56F34-4D9A-4B1C-B1E1-F1F1A750427B}" destId="{8DA9DAFB-8B8F-43E9-90FD-82365F9C48BC}" srcOrd="8" destOrd="0" presId="urn:microsoft.com/office/officeart/2018/2/layout/IconVerticalSolidList"/>
    <dgm:cxn modelId="{6CA05AAB-32C8-41B3-9C84-11C937E2DAB7}" type="presParOf" srcId="{8DA9DAFB-8B8F-43E9-90FD-82365F9C48BC}" destId="{33A85FCA-1349-4818-BDE5-76039A85D63E}" srcOrd="0" destOrd="0" presId="urn:microsoft.com/office/officeart/2018/2/layout/IconVerticalSolidList"/>
    <dgm:cxn modelId="{9812328D-9608-467A-A6CE-53CA2EFA79FE}" type="presParOf" srcId="{8DA9DAFB-8B8F-43E9-90FD-82365F9C48BC}" destId="{407E1A19-A517-406C-B133-7F3183F47ACA}" srcOrd="1" destOrd="0" presId="urn:microsoft.com/office/officeart/2018/2/layout/IconVerticalSolidList"/>
    <dgm:cxn modelId="{804FD9BB-8D0F-4D05-A2BE-90880414DA9E}" type="presParOf" srcId="{8DA9DAFB-8B8F-43E9-90FD-82365F9C48BC}" destId="{1625C5EE-2381-4327-8192-CA91CEF58E6B}" srcOrd="2" destOrd="0" presId="urn:microsoft.com/office/officeart/2018/2/layout/IconVerticalSolidList"/>
    <dgm:cxn modelId="{44E73EAE-C80C-4471-ACDB-92397CEFF891}" type="presParOf" srcId="{8DA9DAFB-8B8F-43E9-90FD-82365F9C48BC}" destId="{C15DC842-3241-4423-950C-AF1C7304C03E}" srcOrd="3" destOrd="0" presId="urn:microsoft.com/office/officeart/2018/2/layout/IconVerticalSolidList"/>
    <dgm:cxn modelId="{31A83FDF-740F-4A3D-8A02-7F784263508E}" type="presParOf" srcId="{FFF56F34-4D9A-4B1C-B1E1-F1F1A750427B}" destId="{50B2A414-EEA3-4728-9140-FD3123A1DF5F}" srcOrd="9" destOrd="0" presId="urn:microsoft.com/office/officeart/2018/2/layout/IconVerticalSolidList"/>
    <dgm:cxn modelId="{1588258C-3C40-43CC-9608-075DDD7E2481}" type="presParOf" srcId="{FFF56F34-4D9A-4B1C-B1E1-F1F1A750427B}" destId="{4FAB6BD0-2C91-4882-8DDB-F1FF447643E4}" srcOrd="10" destOrd="0" presId="urn:microsoft.com/office/officeart/2018/2/layout/IconVerticalSolidList"/>
    <dgm:cxn modelId="{B0494090-00F6-4107-BA22-B09B644792B8}" type="presParOf" srcId="{4FAB6BD0-2C91-4882-8DDB-F1FF447643E4}" destId="{E474C8AB-E6FE-4E64-9B15-F9C9763DD7C0}" srcOrd="0" destOrd="0" presId="urn:microsoft.com/office/officeart/2018/2/layout/IconVerticalSolidList"/>
    <dgm:cxn modelId="{9B6DEB8D-4A0C-4884-9E24-34CE8BCC4B68}" type="presParOf" srcId="{4FAB6BD0-2C91-4882-8DDB-F1FF447643E4}" destId="{D6950DA3-3B50-4137-BD38-2B0528005E04}" srcOrd="1" destOrd="0" presId="urn:microsoft.com/office/officeart/2018/2/layout/IconVerticalSolidList"/>
    <dgm:cxn modelId="{0CDFA1FD-B8F5-48B7-A7E5-18C3F03F7AF3}" type="presParOf" srcId="{4FAB6BD0-2C91-4882-8DDB-F1FF447643E4}" destId="{43CF1709-C4BE-437E-A881-48A91DF5E952}" srcOrd="2" destOrd="0" presId="urn:microsoft.com/office/officeart/2018/2/layout/IconVerticalSolidList"/>
    <dgm:cxn modelId="{A10E12A8-289B-4C7E-B2E0-4305A0CBEBAE}" type="presParOf" srcId="{4FAB6BD0-2C91-4882-8DDB-F1FF447643E4}" destId="{7361D7E2-9D56-4103-8E40-BC4C1056FC7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FB90A2-900C-496D-9AA6-3AAE07111B3C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DE08F87-F1E9-4D32-804C-3C542B640D12}">
      <dgm:prSet/>
      <dgm:spPr/>
      <dgm:t>
        <a:bodyPr/>
        <a:lstStyle/>
        <a:p>
          <a:r>
            <a:rPr lang="en-US"/>
            <a:t>- Comparison of topologies: star, mesh, hybrid</a:t>
          </a:r>
        </a:p>
      </dgm:t>
    </dgm:pt>
    <dgm:pt modelId="{530047EA-9FC7-4CB0-9075-BD28BF0DE4D6}" type="parTrans" cxnId="{BD048818-472A-45AA-8845-DB952C4C5DDD}">
      <dgm:prSet/>
      <dgm:spPr/>
      <dgm:t>
        <a:bodyPr/>
        <a:lstStyle/>
        <a:p>
          <a:endParaRPr lang="en-US"/>
        </a:p>
      </dgm:t>
    </dgm:pt>
    <dgm:pt modelId="{011C61C8-4313-4402-9AA5-35685C2C456A}" type="sibTrans" cxnId="{BD048818-472A-45AA-8845-DB952C4C5DDD}">
      <dgm:prSet/>
      <dgm:spPr/>
      <dgm:t>
        <a:bodyPr/>
        <a:lstStyle/>
        <a:p>
          <a:endParaRPr lang="en-US"/>
        </a:p>
      </dgm:t>
    </dgm:pt>
    <dgm:pt modelId="{7CD98A49-5731-45F1-BC1F-17AD307250B2}">
      <dgm:prSet/>
      <dgm:spPr/>
      <dgm:t>
        <a:bodyPr/>
        <a:lstStyle/>
        <a:p>
          <a:r>
            <a:rPr lang="en-US"/>
            <a:t>- Class C IP addressing and subnetting</a:t>
          </a:r>
        </a:p>
      </dgm:t>
    </dgm:pt>
    <dgm:pt modelId="{4A3A5550-4BBB-4F30-BC89-6EA334B471DA}" type="parTrans" cxnId="{0B01A4BF-70A4-4CB3-B6A1-C4160F465BD8}">
      <dgm:prSet/>
      <dgm:spPr/>
      <dgm:t>
        <a:bodyPr/>
        <a:lstStyle/>
        <a:p>
          <a:endParaRPr lang="en-US"/>
        </a:p>
      </dgm:t>
    </dgm:pt>
    <dgm:pt modelId="{5D813438-ABAF-4CFF-A6F7-F8076A73C337}" type="sibTrans" cxnId="{0B01A4BF-70A4-4CB3-B6A1-C4160F465BD8}">
      <dgm:prSet/>
      <dgm:spPr/>
      <dgm:t>
        <a:bodyPr/>
        <a:lstStyle/>
        <a:p>
          <a:endParaRPr lang="en-US"/>
        </a:p>
      </dgm:t>
    </dgm:pt>
    <dgm:pt modelId="{CCC7F3D2-951E-43B5-B724-21F29ADED593}">
      <dgm:prSet/>
      <dgm:spPr/>
      <dgm:t>
        <a:bodyPr/>
        <a:lstStyle/>
        <a:p>
          <a:r>
            <a:rPr lang="en-US"/>
            <a:t>- Switching and routing</a:t>
          </a:r>
        </a:p>
      </dgm:t>
    </dgm:pt>
    <dgm:pt modelId="{3B2F40BC-1710-42E9-AEED-11F75420189D}" type="parTrans" cxnId="{4A70A2AE-5C30-4263-A28B-12CBA121402A}">
      <dgm:prSet/>
      <dgm:spPr/>
      <dgm:t>
        <a:bodyPr/>
        <a:lstStyle/>
        <a:p>
          <a:endParaRPr lang="en-US"/>
        </a:p>
      </dgm:t>
    </dgm:pt>
    <dgm:pt modelId="{1F0CFEE8-B18B-4196-8AE4-5F7AD12556DB}" type="sibTrans" cxnId="{4A70A2AE-5C30-4263-A28B-12CBA121402A}">
      <dgm:prSet/>
      <dgm:spPr/>
      <dgm:t>
        <a:bodyPr/>
        <a:lstStyle/>
        <a:p>
          <a:endParaRPr lang="en-US"/>
        </a:p>
      </dgm:t>
    </dgm:pt>
    <dgm:pt modelId="{055CC8A9-E558-476A-99FE-D3F5755200F9}">
      <dgm:prSet/>
      <dgm:spPr/>
      <dgm:t>
        <a:bodyPr/>
        <a:lstStyle/>
        <a:p>
          <a:r>
            <a:rPr lang="en-US"/>
            <a:t>- Firewalls, VLANs, ACLs</a:t>
          </a:r>
        </a:p>
      </dgm:t>
    </dgm:pt>
    <dgm:pt modelId="{18E08D5A-E30B-442B-966D-73EC9508A94A}" type="parTrans" cxnId="{7707DD2D-F14D-4C46-9627-8B106FAB00C6}">
      <dgm:prSet/>
      <dgm:spPr/>
      <dgm:t>
        <a:bodyPr/>
        <a:lstStyle/>
        <a:p>
          <a:endParaRPr lang="en-US"/>
        </a:p>
      </dgm:t>
    </dgm:pt>
    <dgm:pt modelId="{E4A84EAC-0D17-49EE-9ADF-CB12049A1F41}" type="sibTrans" cxnId="{7707DD2D-F14D-4C46-9627-8B106FAB00C6}">
      <dgm:prSet/>
      <dgm:spPr/>
      <dgm:t>
        <a:bodyPr/>
        <a:lstStyle/>
        <a:p>
          <a:endParaRPr lang="en-US"/>
        </a:p>
      </dgm:t>
    </dgm:pt>
    <dgm:pt modelId="{39889CDE-A089-4937-94A3-C87BB4614F57}">
      <dgm:prSet/>
      <dgm:spPr/>
      <dgm:t>
        <a:bodyPr/>
        <a:lstStyle/>
        <a:p>
          <a:r>
            <a:rPr lang="en-US"/>
            <a:t>- Wireless networking and encryption</a:t>
          </a:r>
        </a:p>
      </dgm:t>
    </dgm:pt>
    <dgm:pt modelId="{84B5D55A-84EE-453D-ADD9-59419C65CDDF}" type="parTrans" cxnId="{62D82AC1-062D-4E46-A37B-FEA78EA32452}">
      <dgm:prSet/>
      <dgm:spPr/>
      <dgm:t>
        <a:bodyPr/>
        <a:lstStyle/>
        <a:p>
          <a:endParaRPr lang="en-US"/>
        </a:p>
      </dgm:t>
    </dgm:pt>
    <dgm:pt modelId="{FB25F4C1-EF5C-4E8A-B528-F282C2313ED4}" type="sibTrans" cxnId="{62D82AC1-062D-4E46-A37B-FEA78EA32452}">
      <dgm:prSet/>
      <dgm:spPr/>
      <dgm:t>
        <a:bodyPr/>
        <a:lstStyle/>
        <a:p>
          <a:endParaRPr lang="en-US"/>
        </a:p>
      </dgm:t>
    </dgm:pt>
    <dgm:pt modelId="{F2BBB1DD-BFA5-413C-8B54-B0E8E525E7D6}">
      <dgm:prSet/>
      <dgm:spPr/>
      <dgm:t>
        <a:bodyPr/>
        <a:lstStyle/>
        <a:p>
          <a:r>
            <a:rPr lang="en-US"/>
            <a:t>- Bandwidth management</a:t>
          </a:r>
        </a:p>
      </dgm:t>
    </dgm:pt>
    <dgm:pt modelId="{3603FD07-034D-4610-B73A-FFC8EDC5DFA6}" type="parTrans" cxnId="{B8D16125-A393-4705-A328-366743B26879}">
      <dgm:prSet/>
      <dgm:spPr/>
      <dgm:t>
        <a:bodyPr/>
        <a:lstStyle/>
        <a:p>
          <a:endParaRPr lang="en-US"/>
        </a:p>
      </dgm:t>
    </dgm:pt>
    <dgm:pt modelId="{A456059B-C4F4-4F87-846D-7F50D92A944A}" type="sibTrans" cxnId="{B8D16125-A393-4705-A328-366743B26879}">
      <dgm:prSet/>
      <dgm:spPr/>
      <dgm:t>
        <a:bodyPr/>
        <a:lstStyle/>
        <a:p>
          <a:endParaRPr lang="en-US"/>
        </a:p>
      </dgm:t>
    </dgm:pt>
    <dgm:pt modelId="{823E636F-0CE3-4534-BCB7-4C453AF6E509}" type="pres">
      <dgm:prSet presAssocID="{E4FB90A2-900C-496D-9AA6-3AAE07111B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F1805E-D41C-4D2D-A835-9AF7D858BF8B}" type="pres">
      <dgm:prSet presAssocID="{CDE08F87-F1E9-4D32-804C-3C542B640D1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E00A85-630D-41B8-825C-834723EBC8B9}" type="pres">
      <dgm:prSet presAssocID="{011C61C8-4313-4402-9AA5-35685C2C456A}" presName="sibTrans" presStyleLbl="sibTrans1D1" presStyleIdx="0" presStyleCnt="5"/>
      <dgm:spPr/>
      <dgm:t>
        <a:bodyPr/>
        <a:lstStyle/>
        <a:p>
          <a:endParaRPr lang="en-US"/>
        </a:p>
      </dgm:t>
    </dgm:pt>
    <dgm:pt modelId="{2CC99D35-75C1-43BB-8F10-6C5A6B4AD03A}" type="pres">
      <dgm:prSet presAssocID="{011C61C8-4313-4402-9AA5-35685C2C456A}" presName="connectorText" presStyleLbl="sibTrans1D1" presStyleIdx="0" presStyleCnt="5"/>
      <dgm:spPr/>
      <dgm:t>
        <a:bodyPr/>
        <a:lstStyle/>
        <a:p>
          <a:endParaRPr lang="en-US"/>
        </a:p>
      </dgm:t>
    </dgm:pt>
    <dgm:pt modelId="{E61C1DC7-FA34-4138-A2BA-626CF495C55D}" type="pres">
      <dgm:prSet presAssocID="{7CD98A49-5731-45F1-BC1F-17AD307250B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80C20B-BE5A-4281-8F28-33D2D39DC2AA}" type="pres">
      <dgm:prSet presAssocID="{5D813438-ABAF-4CFF-A6F7-F8076A73C337}" presName="sibTrans" presStyleLbl="sibTrans1D1" presStyleIdx="1" presStyleCnt="5"/>
      <dgm:spPr/>
      <dgm:t>
        <a:bodyPr/>
        <a:lstStyle/>
        <a:p>
          <a:endParaRPr lang="en-US"/>
        </a:p>
      </dgm:t>
    </dgm:pt>
    <dgm:pt modelId="{DE70460B-D3FC-4120-BBB2-3313259DCB13}" type="pres">
      <dgm:prSet presAssocID="{5D813438-ABAF-4CFF-A6F7-F8076A73C337}" presName="connectorText" presStyleLbl="sibTrans1D1" presStyleIdx="1" presStyleCnt="5"/>
      <dgm:spPr/>
      <dgm:t>
        <a:bodyPr/>
        <a:lstStyle/>
        <a:p>
          <a:endParaRPr lang="en-US"/>
        </a:p>
      </dgm:t>
    </dgm:pt>
    <dgm:pt modelId="{065356D4-27A9-41A2-8D82-652F15C6C07B}" type="pres">
      <dgm:prSet presAssocID="{CCC7F3D2-951E-43B5-B724-21F29ADED59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57AB44-E3CF-4D4B-A791-E8FC1EC9FF90}" type="pres">
      <dgm:prSet presAssocID="{1F0CFEE8-B18B-4196-8AE4-5F7AD12556DB}" presName="sibTrans" presStyleLbl="sibTrans1D1" presStyleIdx="2" presStyleCnt="5"/>
      <dgm:spPr/>
      <dgm:t>
        <a:bodyPr/>
        <a:lstStyle/>
        <a:p>
          <a:endParaRPr lang="en-US"/>
        </a:p>
      </dgm:t>
    </dgm:pt>
    <dgm:pt modelId="{1FC4FD33-E89C-479A-A47F-A6E96D117118}" type="pres">
      <dgm:prSet presAssocID="{1F0CFEE8-B18B-4196-8AE4-5F7AD12556DB}" presName="connectorText" presStyleLbl="sibTrans1D1" presStyleIdx="2" presStyleCnt="5"/>
      <dgm:spPr/>
      <dgm:t>
        <a:bodyPr/>
        <a:lstStyle/>
        <a:p>
          <a:endParaRPr lang="en-US"/>
        </a:p>
      </dgm:t>
    </dgm:pt>
    <dgm:pt modelId="{CEB864B1-3004-44DE-AEA8-572339A500B5}" type="pres">
      <dgm:prSet presAssocID="{055CC8A9-E558-476A-99FE-D3F5755200F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A22C3C-F351-4D78-8B84-65FD6288C371}" type="pres">
      <dgm:prSet presAssocID="{E4A84EAC-0D17-49EE-9ADF-CB12049A1F4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A8FEEB4F-75F9-43F2-80FD-3747BD44A21F}" type="pres">
      <dgm:prSet presAssocID="{E4A84EAC-0D17-49EE-9ADF-CB12049A1F41}" presName="connectorText" presStyleLbl="sibTrans1D1" presStyleIdx="3" presStyleCnt="5"/>
      <dgm:spPr/>
      <dgm:t>
        <a:bodyPr/>
        <a:lstStyle/>
        <a:p>
          <a:endParaRPr lang="en-US"/>
        </a:p>
      </dgm:t>
    </dgm:pt>
    <dgm:pt modelId="{8CB5A269-8828-4AD9-A2EA-81F1E498AB95}" type="pres">
      <dgm:prSet presAssocID="{39889CDE-A089-4937-94A3-C87BB4614F5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64342C-950D-4F90-900A-3647376ABCF4}" type="pres">
      <dgm:prSet presAssocID="{FB25F4C1-EF5C-4E8A-B528-F282C2313ED4}" presName="sibTrans" presStyleLbl="sibTrans1D1" presStyleIdx="4" presStyleCnt="5"/>
      <dgm:spPr/>
      <dgm:t>
        <a:bodyPr/>
        <a:lstStyle/>
        <a:p>
          <a:endParaRPr lang="en-US"/>
        </a:p>
      </dgm:t>
    </dgm:pt>
    <dgm:pt modelId="{35F5F6A1-5AE6-46A0-8C19-0BA1BD97BB60}" type="pres">
      <dgm:prSet presAssocID="{FB25F4C1-EF5C-4E8A-B528-F282C2313ED4}" presName="connectorText" presStyleLbl="sibTrans1D1" presStyleIdx="4" presStyleCnt="5"/>
      <dgm:spPr/>
      <dgm:t>
        <a:bodyPr/>
        <a:lstStyle/>
        <a:p>
          <a:endParaRPr lang="en-US"/>
        </a:p>
      </dgm:t>
    </dgm:pt>
    <dgm:pt modelId="{6CCEC015-0E91-44C6-A4C5-7FE563FC67E9}" type="pres">
      <dgm:prSet presAssocID="{F2BBB1DD-BFA5-413C-8B54-B0E8E525E7D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2E6C57-DEBD-4165-846A-90753C61B881}" type="presOf" srcId="{5D813438-ABAF-4CFF-A6F7-F8076A73C337}" destId="{DE70460B-D3FC-4120-BBB2-3313259DCB13}" srcOrd="1" destOrd="0" presId="urn:microsoft.com/office/officeart/2016/7/layout/RepeatingBendingProcessNew"/>
    <dgm:cxn modelId="{4A70A2AE-5C30-4263-A28B-12CBA121402A}" srcId="{E4FB90A2-900C-496D-9AA6-3AAE07111B3C}" destId="{CCC7F3D2-951E-43B5-B724-21F29ADED593}" srcOrd="2" destOrd="0" parTransId="{3B2F40BC-1710-42E9-AEED-11F75420189D}" sibTransId="{1F0CFEE8-B18B-4196-8AE4-5F7AD12556DB}"/>
    <dgm:cxn modelId="{7707DD2D-F14D-4C46-9627-8B106FAB00C6}" srcId="{E4FB90A2-900C-496D-9AA6-3AAE07111B3C}" destId="{055CC8A9-E558-476A-99FE-D3F5755200F9}" srcOrd="3" destOrd="0" parTransId="{18E08D5A-E30B-442B-966D-73EC9508A94A}" sibTransId="{E4A84EAC-0D17-49EE-9ADF-CB12049A1F41}"/>
    <dgm:cxn modelId="{4ECFB6D8-4B86-40C6-A50C-3F83726D42BA}" type="presOf" srcId="{011C61C8-4313-4402-9AA5-35685C2C456A}" destId="{2CC99D35-75C1-43BB-8F10-6C5A6B4AD03A}" srcOrd="1" destOrd="0" presId="urn:microsoft.com/office/officeart/2016/7/layout/RepeatingBendingProcessNew"/>
    <dgm:cxn modelId="{62D82AC1-062D-4E46-A37B-FEA78EA32452}" srcId="{E4FB90A2-900C-496D-9AA6-3AAE07111B3C}" destId="{39889CDE-A089-4937-94A3-C87BB4614F57}" srcOrd="4" destOrd="0" parTransId="{84B5D55A-84EE-453D-ADD9-59419C65CDDF}" sibTransId="{FB25F4C1-EF5C-4E8A-B528-F282C2313ED4}"/>
    <dgm:cxn modelId="{BD048818-472A-45AA-8845-DB952C4C5DDD}" srcId="{E4FB90A2-900C-496D-9AA6-3AAE07111B3C}" destId="{CDE08F87-F1E9-4D32-804C-3C542B640D12}" srcOrd="0" destOrd="0" parTransId="{530047EA-9FC7-4CB0-9075-BD28BF0DE4D6}" sibTransId="{011C61C8-4313-4402-9AA5-35685C2C456A}"/>
    <dgm:cxn modelId="{368CABC2-0994-4186-9FDF-2F1CB0D7725A}" type="presOf" srcId="{FB25F4C1-EF5C-4E8A-B528-F282C2313ED4}" destId="{35F5F6A1-5AE6-46A0-8C19-0BA1BD97BB60}" srcOrd="1" destOrd="0" presId="urn:microsoft.com/office/officeart/2016/7/layout/RepeatingBendingProcessNew"/>
    <dgm:cxn modelId="{B8D16125-A393-4705-A328-366743B26879}" srcId="{E4FB90A2-900C-496D-9AA6-3AAE07111B3C}" destId="{F2BBB1DD-BFA5-413C-8B54-B0E8E525E7D6}" srcOrd="5" destOrd="0" parTransId="{3603FD07-034D-4610-B73A-FFC8EDC5DFA6}" sibTransId="{A456059B-C4F4-4F87-846D-7F50D92A944A}"/>
    <dgm:cxn modelId="{C3DC5F22-35BC-4BEC-B904-B2428764CFEF}" type="presOf" srcId="{5D813438-ABAF-4CFF-A6F7-F8076A73C337}" destId="{1780C20B-BE5A-4281-8F28-33D2D39DC2AA}" srcOrd="0" destOrd="0" presId="urn:microsoft.com/office/officeart/2016/7/layout/RepeatingBendingProcessNew"/>
    <dgm:cxn modelId="{8CC04907-3899-4916-9866-4955BCB5E2CD}" type="presOf" srcId="{F2BBB1DD-BFA5-413C-8B54-B0E8E525E7D6}" destId="{6CCEC015-0E91-44C6-A4C5-7FE563FC67E9}" srcOrd="0" destOrd="0" presId="urn:microsoft.com/office/officeart/2016/7/layout/RepeatingBendingProcessNew"/>
    <dgm:cxn modelId="{04BF3B64-A7BE-4E7A-836C-0A2A28E7538B}" type="presOf" srcId="{CDE08F87-F1E9-4D32-804C-3C542B640D12}" destId="{0EF1805E-D41C-4D2D-A835-9AF7D858BF8B}" srcOrd="0" destOrd="0" presId="urn:microsoft.com/office/officeart/2016/7/layout/RepeatingBendingProcessNew"/>
    <dgm:cxn modelId="{49BCB65E-4771-485B-95D8-388B73AB61B0}" type="presOf" srcId="{FB25F4C1-EF5C-4E8A-B528-F282C2313ED4}" destId="{0F64342C-950D-4F90-900A-3647376ABCF4}" srcOrd="0" destOrd="0" presId="urn:microsoft.com/office/officeart/2016/7/layout/RepeatingBendingProcessNew"/>
    <dgm:cxn modelId="{0B625440-5DE4-40EB-A6D4-AAEB06BDB3E1}" type="presOf" srcId="{1F0CFEE8-B18B-4196-8AE4-5F7AD12556DB}" destId="{1FC4FD33-E89C-479A-A47F-A6E96D117118}" srcOrd="1" destOrd="0" presId="urn:microsoft.com/office/officeart/2016/7/layout/RepeatingBendingProcessNew"/>
    <dgm:cxn modelId="{A76A4C14-314E-4E29-92D3-AA90D90D695D}" type="presOf" srcId="{CCC7F3D2-951E-43B5-B724-21F29ADED593}" destId="{065356D4-27A9-41A2-8D82-652F15C6C07B}" srcOrd="0" destOrd="0" presId="urn:microsoft.com/office/officeart/2016/7/layout/RepeatingBendingProcessNew"/>
    <dgm:cxn modelId="{C5953250-06BF-4DF9-A968-D1EEA920F8F5}" type="presOf" srcId="{E4FB90A2-900C-496D-9AA6-3AAE07111B3C}" destId="{823E636F-0CE3-4534-BCB7-4C453AF6E509}" srcOrd="0" destOrd="0" presId="urn:microsoft.com/office/officeart/2016/7/layout/RepeatingBendingProcessNew"/>
    <dgm:cxn modelId="{138DF13B-9F36-4AEE-BF66-5145764DA4EF}" type="presOf" srcId="{E4A84EAC-0D17-49EE-9ADF-CB12049A1F41}" destId="{FFA22C3C-F351-4D78-8B84-65FD6288C371}" srcOrd="0" destOrd="0" presId="urn:microsoft.com/office/officeart/2016/7/layout/RepeatingBendingProcessNew"/>
    <dgm:cxn modelId="{166C0227-B153-4710-90F9-EB2F4DA0DAD2}" type="presOf" srcId="{39889CDE-A089-4937-94A3-C87BB4614F57}" destId="{8CB5A269-8828-4AD9-A2EA-81F1E498AB95}" srcOrd="0" destOrd="0" presId="urn:microsoft.com/office/officeart/2016/7/layout/RepeatingBendingProcessNew"/>
    <dgm:cxn modelId="{19D72384-567D-4EE2-8423-4B3A76C56B0F}" type="presOf" srcId="{7CD98A49-5731-45F1-BC1F-17AD307250B2}" destId="{E61C1DC7-FA34-4138-A2BA-626CF495C55D}" srcOrd="0" destOrd="0" presId="urn:microsoft.com/office/officeart/2016/7/layout/RepeatingBendingProcessNew"/>
    <dgm:cxn modelId="{82E6B98B-90F8-406D-8705-E06B81082C39}" type="presOf" srcId="{055CC8A9-E558-476A-99FE-D3F5755200F9}" destId="{CEB864B1-3004-44DE-AEA8-572339A500B5}" srcOrd="0" destOrd="0" presId="urn:microsoft.com/office/officeart/2016/7/layout/RepeatingBendingProcessNew"/>
    <dgm:cxn modelId="{5396F54A-452C-4D65-B07B-2477DFFEDB18}" type="presOf" srcId="{1F0CFEE8-B18B-4196-8AE4-5F7AD12556DB}" destId="{5357AB44-E3CF-4D4B-A791-E8FC1EC9FF90}" srcOrd="0" destOrd="0" presId="urn:microsoft.com/office/officeart/2016/7/layout/RepeatingBendingProcessNew"/>
    <dgm:cxn modelId="{BEC13AAA-B659-4310-BD77-1B633A6B4EAE}" type="presOf" srcId="{011C61C8-4313-4402-9AA5-35685C2C456A}" destId="{3BE00A85-630D-41B8-825C-834723EBC8B9}" srcOrd="0" destOrd="0" presId="urn:microsoft.com/office/officeart/2016/7/layout/RepeatingBendingProcessNew"/>
    <dgm:cxn modelId="{0B01A4BF-70A4-4CB3-B6A1-C4160F465BD8}" srcId="{E4FB90A2-900C-496D-9AA6-3AAE07111B3C}" destId="{7CD98A49-5731-45F1-BC1F-17AD307250B2}" srcOrd="1" destOrd="0" parTransId="{4A3A5550-4BBB-4F30-BC89-6EA334B471DA}" sibTransId="{5D813438-ABAF-4CFF-A6F7-F8076A73C337}"/>
    <dgm:cxn modelId="{D56C795B-BB5C-44CF-BBEF-26BD881A1890}" type="presOf" srcId="{E4A84EAC-0D17-49EE-9ADF-CB12049A1F41}" destId="{A8FEEB4F-75F9-43F2-80FD-3747BD44A21F}" srcOrd="1" destOrd="0" presId="urn:microsoft.com/office/officeart/2016/7/layout/RepeatingBendingProcessNew"/>
    <dgm:cxn modelId="{77C0F086-A1FB-495F-BC15-86FA03EB1483}" type="presParOf" srcId="{823E636F-0CE3-4534-BCB7-4C453AF6E509}" destId="{0EF1805E-D41C-4D2D-A835-9AF7D858BF8B}" srcOrd="0" destOrd="0" presId="urn:microsoft.com/office/officeart/2016/7/layout/RepeatingBendingProcessNew"/>
    <dgm:cxn modelId="{8F8F2655-259A-4F1B-A9D5-7667A4BBA8AA}" type="presParOf" srcId="{823E636F-0CE3-4534-BCB7-4C453AF6E509}" destId="{3BE00A85-630D-41B8-825C-834723EBC8B9}" srcOrd="1" destOrd="0" presId="urn:microsoft.com/office/officeart/2016/7/layout/RepeatingBendingProcessNew"/>
    <dgm:cxn modelId="{119FFA79-63AD-4D2F-B686-67F03C64FF84}" type="presParOf" srcId="{3BE00A85-630D-41B8-825C-834723EBC8B9}" destId="{2CC99D35-75C1-43BB-8F10-6C5A6B4AD03A}" srcOrd="0" destOrd="0" presId="urn:microsoft.com/office/officeart/2016/7/layout/RepeatingBendingProcessNew"/>
    <dgm:cxn modelId="{EA27E8B3-AB09-4626-A153-CEC7762CACED}" type="presParOf" srcId="{823E636F-0CE3-4534-BCB7-4C453AF6E509}" destId="{E61C1DC7-FA34-4138-A2BA-626CF495C55D}" srcOrd="2" destOrd="0" presId="urn:microsoft.com/office/officeart/2016/7/layout/RepeatingBendingProcessNew"/>
    <dgm:cxn modelId="{0A858658-3AD6-48AE-9C06-A3EDC6E314A9}" type="presParOf" srcId="{823E636F-0CE3-4534-BCB7-4C453AF6E509}" destId="{1780C20B-BE5A-4281-8F28-33D2D39DC2AA}" srcOrd="3" destOrd="0" presId="urn:microsoft.com/office/officeart/2016/7/layout/RepeatingBendingProcessNew"/>
    <dgm:cxn modelId="{F3474650-C2D4-4F21-909E-53C59C8AA0E1}" type="presParOf" srcId="{1780C20B-BE5A-4281-8F28-33D2D39DC2AA}" destId="{DE70460B-D3FC-4120-BBB2-3313259DCB13}" srcOrd="0" destOrd="0" presId="urn:microsoft.com/office/officeart/2016/7/layout/RepeatingBendingProcessNew"/>
    <dgm:cxn modelId="{65158056-6F0B-456F-BB60-3A965EAF2A7A}" type="presParOf" srcId="{823E636F-0CE3-4534-BCB7-4C453AF6E509}" destId="{065356D4-27A9-41A2-8D82-652F15C6C07B}" srcOrd="4" destOrd="0" presId="urn:microsoft.com/office/officeart/2016/7/layout/RepeatingBendingProcessNew"/>
    <dgm:cxn modelId="{973790DA-7CC6-45A4-B878-E82186D49A90}" type="presParOf" srcId="{823E636F-0CE3-4534-BCB7-4C453AF6E509}" destId="{5357AB44-E3CF-4D4B-A791-E8FC1EC9FF90}" srcOrd="5" destOrd="0" presId="urn:microsoft.com/office/officeart/2016/7/layout/RepeatingBendingProcessNew"/>
    <dgm:cxn modelId="{7DD01C63-DD7F-4FD2-AF9C-29071E80FB31}" type="presParOf" srcId="{5357AB44-E3CF-4D4B-A791-E8FC1EC9FF90}" destId="{1FC4FD33-E89C-479A-A47F-A6E96D117118}" srcOrd="0" destOrd="0" presId="urn:microsoft.com/office/officeart/2016/7/layout/RepeatingBendingProcessNew"/>
    <dgm:cxn modelId="{C0B94442-9B10-46C4-8DAE-47464D178251}" type="presParOf" srcId="{823E636F-0CE3-4534-BCB7-4C453AF6E509}" destId="{CEB864B1-3004-44DE-AEA8-572339A500B5}" srcOrd="6" destOrd="0" presId="urn:microsoft.com/office/officeart/2016/7/layout/RepeatingBendingProcessNew"/>
    <dgm:cxn modelId="{14A178AF-B9F4-4963-A31C-36EB5C74390C}" type="presParOf" srcId="{823E636F-0CE3-4534-BCB7-4C453AF6E509}" destId="{FFA22C3C-F351-4D78-8B84-65FD6288C371}" srcOrd="7" destOrd="0" presId="urn:microsoft.com/office/officeart/2016/7/layout/RepeatingBendingProcessNew"/>
    <dgm:cxn modelId="{ACAE89BA-F406-418B-AC8A-58332C266CDA}" type="presParOf" srcId="{FFA22C3C-F351-4D78-8B84-65FD6288C371}" destId="{A8FEEB4F-75F9-43F2-80FD-3747BD44A21F}" srcOrd="0" destOrd="0" presId="urn:microsoft.com/office/officeart/2016/7/layout/RepeatingBendingProcessNew"/>
    <dgm:cxn modelId="{294F89E4-8028-437D-AC2D-71CB0A879336}" type="presParOf" srcId="{823E636F-0CE3-4534-BCB7-4C453AF6E509}" destId="{8CB5A269-8828-4AD9-A2EA-81F1E498AB95}" srcOrd="8" destOrd="0" presId="urn:microsoft.com/office/officeart/2016/7/layout/RepeatingBendingProcessNew"/>
    <dgm:cxn modelId="{E03FDC86-3E84-4270-AFD3-88F861D368A5}" type="presParOf" srcId="{823E636F-0CE3-4534-BCB7-4C453AF6E509}" destId="{0F64342C-950D-4F90-900A-3647376ABCF4}" srcOrd="9" destOrd="0" presId="urn:microsoft.com/office/officeart/2016/7/layout/RepeatingBendingProcessNew"/>
    <dgm:cxn modelId="{9C657783-017A-4F77-971F-804E911A1705}" type="presParOf" srcId="{0F64342C-950D-4F90-900A-3647376ABCF4}" destId="{35F5F6A1-5AE6-46A0-8C19-0BA1BD97BB60}" srcOrd="0" destOrd="0" presId="urn:microsoft.com/office/officeart/2016/7/layout/RepeatingBendingProcessNew"/>
    <dgm:cxn modelId="{A4CF2649-ED83-4D4B-BEB5-09EABE65BDA5}" type="presParOf" srcId="{823E636F-0CE3-4534-BCB7-4C453AF6E509}" destId="{6CCEC015-0E91-44C6-A4C5-7FE563FC67E9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432F56-29CD-447E-A5A3-CD5EAEAD0D9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34B2894-D843-4E34-BFC4-C1BDC3E52CFA}">
      <dgm:prSet/>
      <dgm:spPr/>
      <dgm:t>
        <a:bodyPr/>
        <a:lstStyle/>
        <a:p>
          <a:r>
            <a:rPr lang="en-US"/>
            <a:t>- Departmental subnetting and IP assignment</a:t>
          </a:r>
        </a:p>
      </dgm:t>
    </dgm:pt>
    <dgm:pt modelId="{26923292-D5AC-4A0C-B905-1E4233E3F867}" type="parTrans" cxnId="{1FEFF281-5B64-4962-9DC8-104F14F601F2}">
      <dgm:prSet/>
      <dgm:spPr/>
      <dgm:t>
        <a:bodyPr/>
        <a:lstStyle/>
        <a:p>
          <a:endParaRPr lang="en-US"/>
        </a:p>
      </dgm:t>
    </dgm:pt>
    <dgm:pt modelId="{AB69CA35-C9F6-423D-8895-37EF8030A913}" type="sibTrans" cxnId="{1FEFF281-5B64-4962-9DC8-104F14F601F2}">
      <dgm:prSet/>
      <dgm:spPr/>
      <dgm:t>
        <a:bodyPr/>
        <a:lstStyle/>
        <a:p>
          <a:endParaRPr lang="en-US"/>
        </a:p>
      </dgm:t>
    </dgm:pt>
    <dgm:pt modelId="{C8126316-11DA-4C7F-A4FD-24D4E1868BF1}">
      <dgm:prSet/>
      <dgm:spPr/>
      <dgm:t>
        <a:bodyPr/>
        <a:lstStyle/>
        <a:p>
          <a:r>
            <a:rPr lang="en-US"/>
            <a:t>- Router and switch connectivity</a:t>
          </a:r>
        </a:p>
      </dgm:t>
    </dgm:pt>
    <dgm:pt modelId="{A8C23D89-3501-46D5-BF96-303C360E0F34}" type="parTrans" cxnId="{DB853D8B-40AF-41FB-B46B-237F398DBE15}">
      <dgm:prSet/>
      <dgm:spPr/>
      <dgm:t>
        <a:bodyPr/>
        <a:lstStyle/>
        <a:p>
          <a:endParaRPr lang="en-US"/>
        </a:p>
      </dgm:t>
    </dgm:pt>
    <dgm:pt modelId="{BB23468D-7727-4E06-AB03-AAC3EC3C9BE9}" type="sibTrans" cxnId="{DB853D8B-40AF-41FB-B46B-237F398DBE15}">
      <dgm:prSet/>
      <dgm:spPr/>
      <dgm:t>
        <a:bodyPr/>
        <a:lstStyle/>
        <a:p>
          <a:endParaRPr lang="en-US"/>
        </a:p>
      </dgm:t>
    </dgm:pt>
    <dgm:pt modelId="{C58A6162-730E-44F9-8B61-B59EF16E27A4}">
      <dgm:prSet/>
      <dgm:spPr/>
      <dgm:t>
        <a:bodyPr/>
        <a:lstStyle/>
        <a:p>
          <a:r>
            <a:rPr lang="en-US"/>
            <a:t>- ACLs, firewalls, VLANs</a:t>
          </a:r>
        </a:p>
      </dgm:t>
    </dgm:pt>
    <dgm:pt modelId="{50C3B6E5-5B1E-437B-B039-18451C36CAF9}" type="parTrans" cxnId="{8A3437B7-D67A-40CA-8157-DB67A32F33CB}">
      <dgm:prSet/>
      <dgm:spPr/>
      <dgm:t>
        <a:bodyPr/>
        <a:lstStyle/>
        <a:p>
          <a:endParaRPr lang="en-US"/>
        </a:p>
      </dgm:t>
    </dgm:pt>
    <dgm:pt modelId="{92F4B5BD-8B27-44B7-BF80-667191F8977E}" type="sibTrans" cxnId="{8A3437B7-D67A-40CA-8157-DB67A32F33CB}">
      <dgm:prSet/>
      <dgm:spPr/>
      <dgm:t>
        <a:bodyPr/>
        <a:lstStyle/>
        <a:p>
          <a:endParaRPr lang="en-US"/>
        </a:p>
      </dgm:t>
    </dgm:pt>
    <dgm:pt modelId="{CB8C2014-8F72-4FBA-8015-B4A4BEBB2E09}">
      <dgm:prSet/>
      <dgm:spPr/>
      <dgm:t>
        <a:bodyPr/>
        <a:lstStyle/>
        <a:p>
          <a:r>
            <a:rPr lang="en-US"/>
            <a:t>- IP camera integration</a:t>
          </a:r>
        </a:p>
      </dgm:t>
    </dgm:pt>
    <dgm:pt modelId="{8D69FB83-67DE-4A92-A818-CFE7AC1B51D7}" type="parTrans" cxnId="{2CE6A2C6-6534-400F-B7CE-A886AFE3D56C}">
      <dgm:prSet/>
      <dgm:spPr/>
      <dgm:t>
        <a:bodyPr/>
        <a:lstStyle/>
        <a:p>
          <a:endParaRPr lang="en-US"/>
        </a:p>
      </dgm:t>
    </dgm:pt>
    <dgm:pt modelId="{DE0E59B4-6ACD-4077-9C0A-6FD5327612A4}" type="sibTrans" cxnId="{2CE6A2C6-6534-400F-B7CE-A886AFE3D56C}">
      <dgm:prSet/>
      <dgm:spPr/>
      <dgm:t>
        <a:bodyPr/>
        <a:lstStyle/>
        <a:p>
          <a:endParaRPr lang="en-US"/>
        </a:p>
      </dgm:t>
    </dgm:pt>
    <dgm:pt modelId="{BA700764-C45F-41E3-A65A-B32A52A84BF6}">
      <dgm:prSet/>
      <dgm:spPr/>
      <dgm:t>
        <a:bodyPr/>
        <a:lstStyle/>
        <a:p>
          <a:r>
            <a:rPr lang="en-US"/>
            <a:t>- Guest Wi-Fi setup</a:t>
          </a:r>
        </a:p>
      </dgm:t>
    </dgm:pt>
    <dgm:pt modelId="{DE996AF6-A85C-40EC-9F36-1DCDC9F20F06}" type="parTrans" cxnId="{CFB6D590-292B-4920-969C-25E5F574A031}">
      <dgm:prSet/>
      <dgm:spPr/>
      <dgm:t>
        <a:bodyPr/>
        <a:lstStyle/>
        <a:p>
          <a:endParaRPr lang="en-US"/>
        </a:p>
      </dgm:t>
    </dgm:pt>
    <dgm:pt modelId="{AFC5387A-044A-447D-895E-D0F60BD6E091}" type="sibTrans" cxnId="{CFB6D590-292B-4920-969C-25E5F574A031}">
      <dgm:prSet/>
      <dgm:spPr/>
      <dgm:t>
        <a:bodyPr/>
        <a:lstStyle/>
        <a:p>
          <a:endParaRPr lang="en-US"/>
        </a:p>
      </dgm:t>
    </dgm:pt>
    <dgm:pt modelId="{1A0595E1-496F-427F-916B-B7040CB37BCD}">
      <dgm:prSet/>
      <dgm:spPr/>
      <dgm:t>
        <a:bodyPr/>
        <a:lstStyle/>
        <a:p>
          <a:r>
            <a:rPr lang="en-US"/>
            <a:t>- Load balancing and redundancy</a:t>
          </a:r>
        </a:p>
      </dgm:t>
    </dgm:pt>
    <dgm:pt modelId="{BFA802FE-6616-46D9-8F57-FFA1E7AF9880}" type="parTrans" cxnId="{8D0B5B1D-5BD9-4756-9A3C-23DD928ACB88}">
      <dgm:prSet/>
      <dgm:spPr/>
      <dgm:t>
        <a:bodyPr/>
        <a:lstStyle/>
        <a:p>
          <a:endParaRPr lang="en-US"/>
        </a:p>
      </dgm:t>
    </dgm:pt>
    <dgm:pt modelId="{C93AC458-07EF-4330-A020-B39FD0603D2A}" type="sibTrans" cxnId="{8D0B5B1D-5BD9-4756-9A3C-23DD928ACB88}">
      <dgm:prSet/>
      <dgm:spPr/>
      <dgm:t>
        <a:bodyPr/>
        <a:lstStyle/>
        <a:p>
          <a:endParaRPr lang="en-US"/>
        </a:p>
      </dgm:t>
    </dgm:pt>
    <dgm:pt modelId="{3B5A8800-B20E-4A9A-8993-3169153BDEDE}" type="pres">
      <dgm:prSet presAssocID="{94432F56-29CD-447E-A5A3-CD5EAEAD0D9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AA6AF8-BD69-4C8D-B43A-7A580F33DDE2}" type="pres">
      <dgm:prSet presAssocID="{94432F56-29CD-447E-A5A3-CD5EAEAD0D99}" presName="container" presStyleCnt="0">
        <dgm:presLayoutVars>
          <dgm:dir/>
          <dgm:resizeHandles val="exact"/>
        </dgm:presLayoutVars>
      </dgm:prSet>
      <dgm:spPr/>
    </dgm:pt>
    <dgm:pt modelId="{0D5B47E5-256A-441C-A1AB-0E68753634EE}" type="pres">
      <dgm:prSet presAssocID="{B34B2894-D843-4E34-BFC4-C1BDC3E52CFA}" presName="compNode" presStyleCnt="0"/>
      <dgm:spPr/>
    </dgm:pt>
    <dgm:pt modelId="{671DE4C6-E2AB-4480-99B9-235A8547C53F}" type="pres">
      <dgm:prSet presAssocID="{B34B2894-D843-4E34-BFC4-C1BDC3E52CFA}" presName="iconBgRect" presStyleLbl="bgShp" presStyleIdx="0" presStyleCnt="6"/>
      <dgm:spPr/>
    </dgm:pt>
    <dgm:pt modelId="{A5939480-C21A-4500-A81F-83B3C20EFA67}" type="pres">
      <dgm:prSet presAssocID="{B34B2894-D843-4E34-BFC4-C1BDC3E52CF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56B5708F-80C1-450D-ABCE-C1154D9BE0F7}" type="pres">
      <dgm:prSet presAssocID="{B34B2894-D843-4E34-BFC4-C1BDC3E52CFA}" presName="spaceRect" presStyleCnt="0"/>
      <dgm:spPr/>
    </dgm:pt>
    <dgm:pt modelId="{37965525-0C38-4B9D-8B43-3A13EC7B6081}" type="pres">
      <dgm:prSet presAssocID="{B34B2894-D843-4E34-BFC4-C1BDC3E52CFA}" presName="textRect" presStyleLbl="revTx" presStyleIdx="0" presStyleCnt="6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C9754F5-CF20-4BB7-8942-DF3C137E2C18}" type="pres">
      <dgm:prSet presAssocID="{AB69CA35-C9F6-423D-8895-37EF8030A91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44104AE-18E6-4D76-B13E-151FA8E4F4BF}" type="pres">
      <dgm:prSet presAssocID="{C8126316-11DA-4C7F-A4FD-24D4E1868BF1}" presName="compNode" presStyleCnt="0"/>
      <dgm:spPr/>
    </dgm:pt>
    <dgm:pt modelId="{A638C554-75EA-4C66-875E-794A06EA8841}" type="pres">
      <dgm:prSet presAssocID="{C8126316-11DA-4C7F-A4FD-24D4E1868BF1}" presName="iconBgRect" presStyleLbl="bgShp" presStyleIdx="1" presStyleCnt="6"/>
      <dgm:spPr/>
    </dgm:pt>
    <dgm:pt modelId="{10327904-C659-4054-BA5D-D1418B77565F}" type="pres">
      <dgm:prSet presAssocID="{C8126316-11DA-4C7F-A4FD-24D4E1868BF1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DD8B4A0F-1B71-4CA0-887E-732597C5B6CC}" type="pres">
      <dgm:prSet presAssocID="{C8126316-11DA-4C7F-A4FD-24D4E1868BF1}" presName="spaceRect" presStyleCnt="0"/>
      <dgm:spPr/>
    </dgm:pt>
    <dgm:pt modelId="{8B84AB5D-5F93-4E19-A608-20ECCC8959E6}" type="pres">
      <dgm:prSet presAssocID="{C8126316-11DA-4C7F-A4FD-24D4E1868BF1}" presName="textRect" presStyleLbl="revTx" presStyleIdx="1" presStyleCnt="6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FF4A8432-724A-4E54-B94F-BA8522A87B07}" type="pres">
      <dgm:prSet presAssocID="{BB23468D-7727-4E06-AB03-AAC3EC3C9BE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190DFB3-3498-4100-B46A-81ABB5F828CC}" type="pres">
      <dgm:prSet presAssocID="{C58A6162-730E-44F9-8B61-B59EF16E27A4}" presName="compNode" presStyleCnt="0"/>
      <dgm:spPr/>
    </dgm:pt>
    <dgm:pt modelId="{B05C971E-58E6-4890-92DB-59D5D1F03AC3}" type="pres">
      <dgm:prSet presAssocID="{C58A6162-730E-44F9-8B61-B59EF16E27A4}" presName="iconBgRect" presStyleLbl="bgShp" presStyleIdx="2" presStyleCnt="6"/>
      <dgm:spPr/>
    </dgm:pt>
    <dgm:pt modelId="{6BA6C222-6115-4391-8A05-A2CAB5CD728B}" type="pres">
      <dgm:prSet presAssocID="{C58A6162-730E-44F9-8B61-B59EF16E27A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07A154C1-E4A4-41E5-BC0A-12187BA45B85}" type="pres">
      <dgm:prSet presAssocID="{C58A6162-730E-44F9-8B61-B59EF16E27A4}" presName="spaceRect" presStyleCnt="0"/>
      <dgm:spPr/>
    </dgm:pt>
    <dgm:pt modelId="{78A132DC-1F88-4786-937C-6CFA71E8DB09}" type="pres">
      <dgm:prSet presAssocID="{C58A6162-730E-44F9-8B61-B59EF16E27A4}" presName="textRect" presStyleLbl="revTx" presStyleIdx="2" presStyleCnt="6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1996925-5850-4C26-9B87-CD17E5A9FF6E}" type="pres">
      <dgm:prSet presAssocID="{92F4B5BD-8B27-44B7-BF80-667191F89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443E14B-5614-4405-9B49-3DCA1CC0965F}" type="pres">
      <dgm:prSet presAssocID="{CB8C2014-8F72-4FBA-8015-B4A4BEBB2E09}" presName="compNode" presStyleCnt="0"/>
      <dgm:spPr/>
    </dgm:pt>
    <dgm:pt modelId="{3630AB46-79AF-41C0-9704-8DC2EF5BD545}" type="pres">
      <dgm:prSet presAssocID="{CB8C2014-8F72-4FBA-8015-B4A4BEBB2E09}" presName="iconBgRect" presStyleLbl="bgShp" presStyleIdx="3" presStyleCnt="6"/>
      <dgm:spPr/>
    </dgm:pt>
    <dgm:pt modelId="{D1FDAFDC-68B5-453F-8023-0D85A056FD87}" type="pres">
      <dgm:prSet presAssocID="{CB8C2014-8F72-4FBA-8015-B4A4BEBB2E0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1C65EFDE-88C8-4569-8CDC-2114F71EE1A3}" type="pres">
      <dgm:prSet presAssocID="{CB8C2014-8F72-4FBA-8015-B4A4BEBB2E09}" presName="spaceRect" presStyleCnt="0"/>
      <dgm:spPr/>
    </dgm:pt>
    <dgm:pt modelId="{136E2723-4BA8-4D78-90E8-2502AAD99DAC}" type="pres">
      <dgm:prSet presAssocID="{CB8C2014-8F72-4FBA-8015-B4A4BEBB2E09}" presName="textRect" presStyleLbl="revTx" presStyleIdx="3" presStyleCnt="6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865DAC75-CB6B-43C2-B5C9-9FAE7F2DB51A}" type="pres">
      <dgm:prSet presAssocID="{DE0E59B4-6ACD-4077-9C0A-6FD5327612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F85C3A3-7F84-4995-A35E-6969F297768E}" type="pres">
      <dgm:prSet presAssocID="{BA700764-C45F-41E3-A65A-B32A52A84BF6}" presName="compNode" presStyleCnt="0"/>
      <dgm:spPr/>
    </dgm:pt>
    <dgm:pt modelId="{77D33D39-11FE-40EB-BCA0-C296E340336E}" type="pres">
      <dgm:prSet presAssocID="{BA700764-C45F-41E3-A65A-B32A52A84BF6}" presName="iconBgRect" presStyleLbl="bgShp" presStyleIdx="4" presStyleCnt="6"/>
      <dgm:spPr/>
    </dgm:pt>
    <dgm:pt modelId="{CDCFBFE6-C805-470E-B157-3E238A247071}" type="pres">
      <dgm:prSet presAssocID="{BA700764-C45F-41E3-A65A-B32A52A84BF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-Fi"/>
        </a:ext>
      </dgm:extLst>
    </dgm:pt>
    <dgm:pt modelId="{801E1A3C-2F96-4D9A-AA9F-B9F53365ED11}" type="pres">
      <dgm:prSet presAssocID="{BA700764-C45F-41E3-A65A-B32A52A84BF6}" presName="spaceRect" presStyleCnt="0"/>
      <dgm:spPr/>
    </dgm:pt>
    <dgm:pt modelId="{47E9EA3E-C1EF-4D3C-92A5-36C1A341526C}" type="pres">
      <dgm:prSet presAssocID="{BA700764-C45F-41E3-A65A-B32A52A84BF6}" presName="textRect" presStyleLbl="revTx" presStyleIdx="4" presStyleCnt="6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BC1B75A-11B3-4D3B-81EF-7CED2A058F7B}" type="pres">
      <dgm:prSet presAssocID="{AFC5387A-044A-447D-895E-D0F60BD6E09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6C5A061-DE7A-4E04-8151-1BF1295F3C7E}" type="pres">
      <dgm:prSet presAssocID="{1A0595E1-496F-427F-916B-B7040CB37BCD}" presName="compNode" presStyleCnt="0"/>
      <dgm:spPr/>
    </dgm:pt>
    <dgm:pt modelId="{65ABF1C8-212E-4BCE-8A8A-B6AF3905915F}" type="pres">
      <dgm:prSet presAssocID="{1A0595E1-496F-427F-916B-B7040CB37BCD}" presName="iconBgRect" presStyleLbl="bgShp" presStyleIdx="5" presStyleCnt="6"/>
      <dgm:spPr/>
    </dgm:pt>
    <dgm:pt modelId="{39ABD64D-258F-4B3F-92B6-DF9405F7AF82}" type="pres">
      <dgm:prSet presAssocID="{1A0595E1-496F-427F-916B-B7040CB37BC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C340B3E8-5955-479F-92E5-03AB077A836E}" type="pres">
      <dgm:prSet presAssocID="{1A0595E1-496F-427F-916B-B7040CB37BCD}" presName="spaceRect" presStyleCnt="0"/>
      <dgm:spPr/>
    </dgm:pt>
    <dgm:pt modelId="{E383DFEF-2138-4A10-8A5C-AC90650347F8}" type="pres">
      <dgm:prSet presAssocID="{1A0595E1-496F-427F-916B-B7040CB37BCD}" presName="textRect" presStyleLbl="revTx" presStyleIdx="5" presStyleCnt="6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9E825A-C70E-402C-811B-54BA23E1B47E}" type="presOf" srcId="{1A0595E1-496F-427F-916B-B7040CB37BCD}" destId="{E383DFEF-2138-4A10-8A5C-AC90650347F8}" srcOrd="0" destOrd="0" presId="urn:microsoft.com/office/officeart/2018/2/layout/IconCircleList"/>
    <dgm:cxn modelId="{8D0B5B1D-5BD9-4756-9A3C-23DD928ACB88}" srcId="{94432F56-29CD-447E-A5A3-CD5EAEAD0D99}" destId="{1A0595E1-496F-427F-916B-B7040CB37BCD}" srcOrd="5" destOrd="0" parTransId="{BFA802FE-6616-46D9-8F57-FFA1E7AF9880}" sibTransId="{C93AC458-07EF-4330-A020-B39FD0603D2A}"/>
    <dgm:cxn modelId="{6CC0F0B7-0A40-4AB6-A025-E64B648059F7}" type="presOf" srcId="{CB8C2014-8F72-4FBA-8015-B4A4BEBB2E09}" destId="{136E2723-4BA8-4D78-90E8-2502AAD99DAC}" srcOrd="0" destOrd="0" presId="urn:microsoft.com/office/officeart/2018/2/layout/IconCircleList"/>
    <dgm:cxn modelId="{20673724-5AB6-4999-9E43-61A7564040A0}" type="presOf" srcId="{C8126316-11DA-4C7F-A4FD-24D4E1868BF1}" destId="{8B84AB5D-5F93-4E19-A608-20ECCC8959E6}" srcOrd="0" destOrd="0" presId="urn:microsoft.com/office/officeart/2018/2/layout/IconCircleList"/>
    <dgm:cxn modelId="{C2597DAA-3B96-4E2B-9F6E-5656E02C18F5}" type="presOf" srcId="{C58A6162-730E-44F9-8B61-B59EF16E27A4}" destId="{78A132DC-1F88-4786-937C-6CFA71E8DB09}" srcOrd="0" destOrd="0" presId="urn:microsoft.com/office/officeart/2018/2/layout/IconCircleList"/>
    <dgm:cxn modelId="{443C503D-AC69-4EDB-ADA9-50A13FC37B27}" type="presOf" srcId="{92F4B5BD-8B27-44B7-BF80-667191F8977E}" destId="{91996925-5850-4C26-9B87-CD17E5A9FF6E}" srcOrd="0" destOrd="0" presId="urn:microsoft.com/office/officeart/2018/2/layout/IconCircleList"/>
    <dgm:cxn modelId="{C469F024-EA6D-4769-BDB4-6A3C5194E7E4}" type="presOf" srcId="{AFC5387A-044A-447D-895E-D0F60BD6E091}" destId="{9BC1B75A-11B3-4D3B-81EF-7CED2A058F7B}" srcOrd="0" destOrd="0" presId="urn:microsoft.com/office/officeart/2018/2/layout/IconCircleList"/>
    <dgm:cxn modelId="{DB853D8B-40AF-41FB-B46B-237F398DBE15}" srcId="{94432F56-29CD-447E-A5A3-CD5EAEAD0D99}" destId="{C8126316-11DA-4C7F-A4FD-24D4E1868BF1}" srcOrd="1" destOrd="0" parTransId="{A8C23D89-3501-46D5-BF96-303C360E0F34}" sibTransId="{BB23468D-7727-4E06-AB03-AAC3EC3C9BE9}"/>
    <dgm:cxn modelId="{2CE6A2C6-6534-400F-B7CE-A886AFE3D56C}" srcId="{94432F56-29CD-447E-A5A3-CD5EAEAD0D99}" destId="{CB8C2014-8F72-4FBA-8015-B4A4BEBB2E09}" srcOrd="3" destOrd="0" parTransId="{8D69FB83-67DE-4A92-A818-CFE7AC1B51D7}" sibTransId="{DE0E59B4-6ACD-4077-9C0A-6FD5327612A4}"/>
    <dgm:cxn modelId="{FB408796-5998-4D57-9172-6F1F5830BCDE}" type="presOf" srcId="{B34B2894-D843-4E34-BFC4-C1BDC3E52CFA}" destId="{37965525-0C38-4B9D-8B43-3A13EC7B6081}" srcOrd="0" destOrd="0" presId="urn:microsoft.com/office/officeart/2018/2/layout/IconCircleList"/>
    <dgm:cxn modelId="{72E2008B-8044-4F71-B385-597A0CD5A885}" type="presOf" srcId="{AB69CA35-C9F6-423D-8895-37EF8030A913}" destId="{CC9754F5-CF20-4BB7-8942-DF3C137E2C18}" srcOrd="0" destOrd="0" presId="urn:microsoft.com/office/officeart/2018/2/layout/IconCircleList"/>
    <dgm:cxn modelId="{F749796D-FF35-4290-8275-488FE1E65B33}" type="presOf" srcId="{BB23468D-7727-4E06-AB03-AAC3EC3C9BE9}" destId="{FF4A8432-724A-4E54-B94F-BA8522A87B07}" srcOrd="0" destOrd="0" presId="urn:microsoft.com/office/officeart/2018/2/layout/IconCircleList"/>
    <dgm:cxn modelId="{325910AB-31B1-4967-B84E-17322D86199D}" type="presOf" srcId="{DE0E59B4-6ACD-4077-9C0A-6FD5327612A4}" destId="{865DAC75-CB6B-43C2-B5C9-9FAE7F2DB51A}" srcOrd="0" destOrd="0" presId="urn:microsoft.com/office/officeart/2018/2/layout/IconCircleList"/>
    <dgm:cxn modelId="{A2083161-4EC7-49C8-974B-A472899D1E55}" type="presOf" srcId="{BA700764-C45F-41E3-A65A-B32A52A84BF6}" destId="{47E9EA3E-C1EF-4D3C-92A5-36C1A341526C}" srcOrd="0" destOrd="0" presId="urn:microsoft.com/office/officeart/2018/2/layout/IconCircleList"/>
    <dgm:cxn modelId="{1FEFF281-5B64-4962-9DC8-104F14F601F2}" srcId="{94432F56-29CD-447E-A5A3-CD5EAEAD0D99}" destId="{B34B2894-D843-4E34-BFC4-C1BDC3E52CFA}" srcOrd="0" destOrd="0" parTransId="{26923292-D5AC-4A0C-B905-1E4233E3F867}" sibTransId="{AB69CA35-C9F6-423D-8895-37EF8030A913}"/>
    <dgm:cxn modelId="{CFB6D590-292B-4920-969C-25E5F574A031}" srcId="{94432F56-29CD-447E-A5A3-CD5EAEAD0D99}" destId="{BA700764-C45F-41E3-A65A-B32A52A84BF6}" srcOrd="4" destOrd="0" parTransId="{DE996AF6-A85C-40EC-9F36-1DCDC9F20F06}" sibTransId="{AFC5387A-044A-447D-895E-D0F60BD6E091}"/>
    <dgm:cxn modelId="{8A3437B7-D67A-40CA-8157-DB67A32F33CB}" srcId="{94432F56-29CD-447E-A5A3-CD5EAEAD0D99}" destId="{C58A6162-730E-44F9-8B61-B59EF16E27A4}" srcOrd="2" destOrd="0" parTransId="{50C3B6E5-5B1E-437B-B039-18451C36CAF9}" sibTransId="{92F4B5BD-8B27-44B7-BF80-667191F8977E}"/>
    <dgm:cxn modelId="{AE8DFAF1-7838-4799-9580-AFDC34F0FF23}" type="presOf" srcId="{94432F56-29CD-447E-A5A3-CD5EAEAD0D99}" destId="{3B5A8800-B20E-4A9A-8993-3169153BDEDE}" srcOrd="0" destOrd="0" presId="urn:microsoft.com/office/officeart/2018/2/layout/IconCircleList"/>
    <dgm:cxn modelId="{EE33C74F-E70B-4077-A6F0-20326F3E4A92}" type="presParOf" srcId="{3B5A8800-B20E-4A9A-8993-3169153BDEDE}" destId="{37AA6AF8-BD69-4C8D-B43A-7A580F33DDE2}" srcOrd="0" destOrd="0" presId="urn:microsoft.com/office/officeart/2018/2/layout/IconCircleList"/>
    <dgm:cxn modelId="{DB7BD9B7-454C-4343-9433-E6337A84D292}" type="presParOf" srcId="{37AA6AF8-BD69-4C8D-B43A-7A580F33DDE2}" destId="{0D5B47E5-256A-441C-A1AB-0E68753634EE}" srcOrd="0" destOrd="0" presId="urn:microsoft.com/office/officeart/2018/2/layout/IconCircleList"/>
    <dgm:cxn modelId="{DAF05864-5402-4FEF-A418-BEEC5A0CD00C}" type="presParOf" srcId="{0D5B47E5-256A-441C-A1AB-0E68753634EE}" destId="{671DE4C6-E2AB-4480-99B9-235A8547C53F}" srcOrd="0" destOrd="0" presId="urn:microsoft.com/office/officeart/2018/2/layout/IconCircleList"/>
    <dgm:cxn modelId="{9914C99B-FF74-46F1-A912-255855FAC9DD}" type="presParOf" srcId="{0D5B47E5-256A-441C-A1AB-0E68753634EE}" destId="{A5939480-C21A-4500-A81F-83B3C20EFA67}" srcOrd="1" destOrd="0" presId="urn:microsoft.com/office/officeart/2018/2/layout/IconCircleList"/>
    <dgm:cxn modelId="{3790993F-776E-404C-9459-FE5228B668EF}" type="presParOf" srcId="{0D5B47E5-256A-441C-A1AB-0E68753634EE}" destId="{56B5708F-80C1-450D-ABCE-C1154D9BE0F7}" srcOrd="2" destOrd="0" presId="urn:microsoft.com/office/officeart/2018/2/layout/IconCircleList"/>
    <dgm:cxn modelId="{FF173B7D-D80A-49A5-BA24-860BF6BD8B1A}" type="presParOf" srcId="{0D5B47E5-256A-441C-A1AB-0E68753634EE}" destId="{37965525-0C38-4B9D-8B43-3A13EC7B6081}" srcOrd="3" destOrd="0" presId="urn:microsoft.com/office/officeart/2018/2/layout/IconCircleList"/>
    <dgm:cxn modelId="{7A20C807-DACB-459C-9E08-BEB43EBA325E}" type="presParOf" srcId="{37AA6AF8-BD69-4C8D-B43A-7A580F33DDE2}" destId="{CC9754F5-CF20-4BB7-8942-DF3C137E2C18}" srcOrd="1" destOrd="0" presId="urn:microsoft.com/office/officeart/2018/2/layout/IconCircleList"/>
    <dgm:cxn modelId="{A287A460-44E2-4594-9BCE-1DB93743500B}" type="presParOf" srcId="{37AA6AF8-BD69-4C8D-B43A-7A580F33DDE2}" destId="{A44104AE-18E6-4D76-B13E-151FA8E4F4BF}" srcOrd="2" destOrd="0" presId="urn:microsoft.com/office/officeart/2018/2/layout/IconCircleList"/>
    <dgm:cxn modelId="{21E770F0-E404-4A4B-BB56-DAF914996062}" type="presParOf" srcId="{A44104AE-18E6-4D76-B13E-151FA8E4F4BF}" destId="{A638C554-75EA-4C66-875E-794A06EA8841}" srcOrd="0" destOrd="0" presId="urn:microsoft.com/office/officeart/2018/2/layout/IconCircleList"/>
    <dgm:cxn modelId="{EAA915A4-0851-4332-9199-23DE18CB7344}" type="presParOf" srcId="{A44104AE-18E6-4D76-B13E-151FA8E4F4BF}" destId="{10327904-C659-4054-BA5D-D1418B77565F}" srcOrd="1" destOrd="0" presId="urn:microsoft.com/office/officeart/2018/2/layout/IconCircleList"/>
    <dgm:cxn modelId="{53C2CD17-8EBA-4974-BDC7-422332D9C138}" type="presParOf" srcId="{A44104AE-18E6-4D76-B13E-151FA8E4F4BF}" destId="{DD8B4A0F-1B71-4CA0-887E-732597C5B6CC}" srcOrd="2" destOrd="0" presId="urn:microsoft.com/office/officeart/2018/2/layout/IconCircleList"/>
    <dgm:cxn modelId="{F389EB6C-7FDD-45E0-A51C-3C1AC5B7098F}" type="presParOf" srcId="{A44104AE-18E6-4D76-B13E-151FA8E4F4BF}" destId="{8B84AB5D-5F93-4E19-A608-20ECCC8959E6}" srcOrd="3" destOrd="0" presId="urn:microsoft.com/office/officeart/2018/2/layout/IconCircleList"/>
    <dgm:cxn modelId="{527DAE0F-C8D8-46BD-966D-59CDD29270F2}" type="presParOf" srcId="{37AA6AF8-BD69-4C8D-B43A-7A580F33DDE2}" destId="{FF4A8432-724A-4E54-B94F-BA8522A87B07}" srcOrd="3" destOrd="0" presId="urn:microsoft.com/office/officeart/2018/2/layout/IconCircleList"/>
    <dgm:cxn modelId="{38ADCCA9-2BC2-4806-987E-66A169C756D3}" type="presParOf" srcId="{37AA6AF8-BD69-4C8D-B43A-7A580F33DDE2}" destId="{3190DFB3-3498-4100-B46A-81ABB5F828CC}" srcOrd="4" destOrd="0" presId="urn:microsoft.com/office/officeart/2018/2/layout/IconCircleList"/>
    <dgm:cxn modelId="{48FCD82D-F793-413F-9532-6BA3F356063F}" type="presParOf" srcId="{3190DFB3-3498-4100-B46A-81ABB5F828CC}" destId="{B05C971E-58E6-4890-92DB-59D5D1F03AC3}" srcOrd="0" destOrd="0" presId="urn:microsoft.com/office/officeart/2018/2/layout/IconCircleList"/>
    <dgm:cxn modelId="{2C56AF4A-8DC8-4A03-9093-A6F99078388A}" type="presParOf" srcId="{3190DFB3-3498-4100-B46A-81ABB5F828CC}" destId="{6BA6C222-6115-4391-8A05-A2CAB5CD728B}" srcOrd="1" destOrd="0" presId="urn:microsoft.com/office/officeart/2018/2/layout/IconCircleList"/>
    <dgm:cxn modelId="{02CE2EBD-EB64-41BB-AF5F-7B17AE1F1FB9}" type="presParOf" srcId="{3190DFB3-3498-4100-B46A-81ABB5F828CC}" destId="{07A154C1-E4A4-41E5-BC0A-12187BA45B85}" srcOrd="2" destOrd="0" presId="urn:microsoft.com/office/officeart/2018/2/layout/IconCircleList"/>
    <dgm:cxn modelId="{F022C9AA-0C4E-440D-AFA7-57CFE1BA4873}" type="presParOf" srcId="{3190DFB3-3498-4100-B46A-81ABB5F828CC}" destId="{78A132DC-1F88-4786-937C-6CFA71E8DB09}" srcOrd="3" destOrd="0" presId="urn:microsoft.com/office/officeart/2018/2/layout/IconCircleList"/>
    <dgm:cxn modelId="{9811283B-EB4D-49F7-A187-CFBE6D9A478C}" type="presParOf" srcId="{37AA6AF8-BD69-4C8D-B43A-7A580F33DDE2}" destId="{91996925-5850-4C26-9B87-CD17E5A9FF6E}" srcOrd="5" destOrd="0" presId="urn:microsoft.com/office/officeart/2018/2/layout/IconCircleList"/>
    <dgm:cxn modelId="{3D419D73-BE97-4888-B9E4-4935BB6D18A4}" type="presParOf" srcId="{37AA6AF8-BD69-4C8D-B43A-7A580F33DDE2}" destId="{E443E14B-5614-4405-9B49-3DCA1CC0965F}" srcOrd="6" destOrd="0" presId="urn:microsoft.com/office/officeart/2018/2/layout/IconCircleList"/>
    <dgm:cxn modelId="{B6619B99-976D-4660-A7C1-5A73721A8E13}" type="presParOf" srcId="{E443E14B-5614-4405-9B49-3DCA1CC0965F}" destId="{3630AB46-79AF-41C0-9704-8DC2EF5BD545}" srcOrd="0" destOrd="0" presId="urn:microsoft.com/office/officeart/2018/2/layout/IconCircleList"/>
    <dgm:cxn modelId="{1E8359D1-E901-4AD0-8730-B8D3BF615AF6}" type="presParOf" srcId="{E443E14B-5614-4405-9B49-3DCA1CC0965F}" destId="{D1FDAFDC-68B5-453F-8023-0D85A056FD87}" srcOrd="1" destOrd="0" presId="urn:microsoft.com/office/officeart/2018/2/layout/IconCircleList"/>
    <dgm:cxn modelId="{099B7FE3-90AC-47FA-B28E-4527E01085DA}" type="presParOf" srcId="{E443E14B-5614-4405-9B49-3DCA1CC0965F}" destId="{1C65EFDE-88C8-4569-8CDC-2114F71EE1A3}" srcOrd="2" destOrd="0" presId="urn:microsoft.com/office/officeart/2018/2/layout/IconCircleList"/>
    <dgm:cxn modelId="{23E58587-6982-4908-ADBD-4E0ECE08F4B9}" type="presParOf" srcId="{E443E14B-5614-4405-9B49-3DCA1CC0965F}" destId="{136E2723-4BA8-4D78-90E8-2502AAD99DAC}" srcOrd="3" destOrd="0" presId="urn:microsoft.com/office/officeart/2018/2/layout/IconCircleList"/>
    <dgm:cxn modelId="{021B33D7-721E-4286-9A88-DE9A5821977D}" type="presParOf" srcId="{37AA6AF8-BD69-4C8D-B43A-7A580F33DDE2}" destId="{865DAC75-CB6B-43C2-B5C9-9FAE7F2DB51A}" srcOrd="7" destOrd="0" presId="urn:microsoft.com/office/officeart/2018/2/layout/IconCircleList"/>
    <dgm:cxn modelId="{22208C8F-3286-4F8D-93A0-C165D14DBABA}" type="presParOf" srcId="{37AA6AF8-BD69-4C8D-B43A-7A580F33DDE2}" destId="{9F85C3A3-7F84-4995-A35E-6969F297768E}" srcOrd="8" destOrd="0" presId="urn:microsoft.com/office/officeart/2018/2/layout/IconCircleList"/>
    <dgm:cxn modelId="{20AAE511-DEC5-49C0-B31F-4B168459607B}" type="presParOf" srcId="{9F85C3A3-7F84-4995-A35E-6969F297768E}" destId="{77D33D39-11FE-40EB-BCA0-C296E340336E}" srcOrd="0" destOrd="0" presId="urn:microsoft.com/office/officeart/2018/2/layout/IconCircleList"/>
    <dgm:cxn modelId="{EF965DBA-8C4B-4C1F-B823-21C75024B77C}" type="presParOf" srcId="{9F85C3A3-7F84-4995-A35E-6969F297768E}" destId="{CDCFBFE6-C805-470E-B157-3E238A247071}" srcOrd="1" destOrd="0" presId="urn:microsoft.com/office/officeart/2018/2/layout/IconCircleList"/>
    <dgm:cxn modelId="{50507B3D-1DAA-4395-A113-7753D67DE24E}" type="presParOf" srcId="{9F85C3A3-7F84-4995-A35E-6969F297768E}" destId="{801E1A3C-2F96-4D9A-AA9F-B9F53365ED11}" srcOrd="2" destOrd="0" presId="urn:microsoft.com/office/officeart/2018/2/layout/IconCircleList"/>
    <dgm:cxn modelId="{BF1B0550-22AB-4DFE-BD0B-7D8E231E5DA5}" type="presParOf" srcId="{9F85C3A3-7F84-4995-A35E-6969F297768E}" destId="{47E9EA3E-C1EF-4D3C-92A5-36C1A341526C}" srcOrd="3" destOrd="0" presId="urn:microsoft.com/office/officeart/2018/2/layout/IconCircleList"/>
    <dgm:cxn modelId="{AF32733B-94B2-45A9-97B6-88A4AA960E13}" type="presParOf" srcId="{37AA6AF8-BD69-4C8D-B43A-7A580F33DDE2}" destId="{9BC1B75A-11B3-4D3B-81EF-7CED2A058F7B}" srcOrd="9" destOrd="0" presId="urn:microsoft.com/office/officeart/2018/2/layout/IconCircleList"/>
    <dgm:cxn modelId="{0F8EEB78-6C70-4455-B567-E51AE1423DE8}" type="presParOf" srcId="{37AA6AF8-BD69-4C8D-B43A-7A580F33DDE2}" destId="{B6C5A061-DE7A-4E04-8151-1BF1295F3C7E}" srcOrd="10" destOrd="0" presId="urn:microsoft.com/office/officeart/2018/2/layout/IconCircleList"/>
    <dgm:cxn modelId="{A6AA9568-60B6-439C-8D22-3E25E1E26EC8}" type="presParOf" srcId="{B6C5A061-DE7A-4E04-8151-1BF1295F3C7E}" destId="{65ABF1C8-212E-4BCE-8A8A-B6AF3905915F}" srcOrd="0" destOrd="0" presId="urn:microsoft.com/office/officeart/2018/2/layout/IconCircleList"/>
    <dgm:cxn modelId="{0271CD03-080C-45F6-980C-EC0C3F2F5358}" type="presParOf" srcId="{B6C5A061-DE7A-4E04-8151-1BF1295F3C7E}" destId="{39ABD64D-258F-4B3F-92B6-DF9405F7AF82}" srcOrd="1" destOrd="0" presId="urn:microsoft.com/office/officeart/2018/2/layout/IconCircleList"/>
    <dgm:cxn modelId="{32E833BA-9905-4596-AC17-A9A0AD9CD1E7}" type="presParOf" srcId="{B6C5A061-DE7A-4E04-8151-1BF1295F3C7E}" destId="{C340B3E8-5955-479F-92E5-03AB077A836E}" srcOrd="2" destOrd="0" presId="urn:microsoft.com/office/officeart/2018/2/layout/IconCircleList"/>
    <dgm:cxn modelId="{B9E65E38-E56D-4BE0-A4BE-7F8D7EBED7F4}" type="presParOf" srcId="{B6C5A061-DE7A-4E04-8151-1BF1295F3C7E}" destId="{E383DFEF-2138-4A10-8A5C-AC90650347F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969F97-3FBD-42CD-9AA5-06A10EDA867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15CBE76-4CC2-427F-8164-03F76AA202E1}">
      <dgm:prSet/>
      <dgm:spPr/>
      <dgm:t>
        <a:bodyPr/>
        <a:lstStyle/>
        <a:p>
          <a:pPr>
            <a:defRPr cap="all"/>
          </a:pPr>
          <a:r>
            <a:rPr lang="en-US"/>
            <a:t>Designed using Cisco Packet Tracer:</a:t>
          </a:r>
        </a:p>
      </dgm:t>
    </dgm:pt>
    <dgm:pt modelId="{C5BA60DF-C03B-4FFD-86A8-AAF16FB79C01}" type="parTrans" cxnId="{5918E48A-AB59-4E66-8935-A4A4E82ABE29}">
      <dgm:prSet/>
      <dgm:spPr/>
      <dgm:t>
        <a:bodyPr/>
        <a:lstStyle/>
        <a:p>
          <a:endParaRPr lang="en-US"/>
        </a:p>
      </dgm:t>
    </dgm:pt>
    <dgm:pt modelId="{3607CF3D-4EFC-44EB-A132-44E91C6EE537}" type="sibTrans" cxnId="{5918E48A-AB59-4E66-8935-A4A4E82ABE29}">
      <dgm:prSet/>
      <dgm:spPr/>
      <dgm:t>
        <a:bodyPr/>
        <a:lstStyle/>
        <a:p>
          <a:endParaRPr lang="en-US"/>
        </a:p>
      </dgm:t>
    </dgm:pt>
    <dgm:pt modelId="{A592A4D9-64F3-44A2-944B-44BBE125877E}">
      <dgm:prSet/>
      <dgm:spPr/>
      <dgm:t>
        <a:bodyPr/>
        <a:lstStyle/>
        <a:p>
          <a:pPr>
            <a:defRPr cap="all"/>
          </a:pPr>
          <a:r>
            <a:rPr lang="en-US"/>
            <a:t>- Class C addressing with subnets</a:t>
          </a:r>
        </a:p>
      </dgm:t>
    </dgm:pt>
    <dgm:pt modelId="{A9AF3A17-067A-48E6-B5F4-1E421810D239}" type="parTrans" cxnId="{FE36BDFF-FB08-40DD-BFDF-FA727F832F0F}">
      <dgm:prSet/>
      <dgm:spPr/>
      <dgm:t>
        <a:bodyPr/>
        <a:lstStyle/>
        <a:p>
          <a:endParaRPr lang="en-US"/>
        </a:p>
      </dgm:t>
    </dgm:pt>
    <dgm:pt modelId="{F6C158BC-5955-457D-988D-7C28452544B0}" type="sibTrans" cxnId="{FE36BDFF-FB08-40DD-BFDF-FA727F832F0F}">
      <dgm:prSet/>
      <dgm:spPr/>
      <dgm:t>
        <a:bodyPr/>
        <a:lstStyle/>
        <a:p>
          <a:endParaRPr lang="en-US"/>
        </a:p>
      </dgm:t>
    </dgm:pt>
    <dgm:pt modelId="{B4C03C0D-DB85-4735-A84F-8471658F3AAB}">
      <dgm:prSet/>
      <dgm:spPr/>
      <dgm:t>
        <a:bodyPr/>
        <a:lstStyle/>
        <a:p>
          <a:pPr>
            <a:defRPr cap="all"/>
          </a:pPr>
          <a:r>
            <a:rPr lang="en-US"/>
            <a:t>- DHCP, DNS server setup</a:t>
          </a:r>
        </a:p>
      </dgm:t>
    </dgm:pt>
    <dgm:pt modelId="{653B8812-41D9-4665-8E02-47A9D284B944}" type="parTrans" cxnId="{CCE87D74-8786-44B6-AD30-9838999F188A}">
      <dgm:prSet/>
      <dgm:spPr/>
      <dgm:t>
        <a:bodyPr/>
        <a:lstStyle/>
        <a:p>
          <a:endParaRPr lang="en-US"/>
        </a:p>
      </dgm:t>
    </dgm:pt>
    <dgm:pt modelId="{B5ED87F5-D732-4513-9856-AC1AC4858441}" type="sibTrans" cxnId="{CCE87D74-8786-44B6-AD30-9838999F188A}">
      <dgm:prSet/>
      <dgm:spPr/>
      <dgm:t>
        <a:bodyPr/>
        <a:lstStyle/>
        <a:p>
          <a:endParaRPr lang="en-US"/>
        </a:p>
      </dgm:t>
    </dgm:pt>
    <dgm:pt modelId="{2D3F0452-3B8E-47F5-90B3-20D1A16B6EE7}">
      <dgm:prSet/>
      <dgm:spPr/>
      <dgm:t>
        <a:bodyPr/>
        <a:lstStyle/>
        <a:p>
          <a:pPr>
            <a:defRPr cap="all"/>
          </a:pPr>
          <a:r>
            <a:rPr lang="en-US"/>
            <a:t>- VLANs for department segmentation</a:t>
          </a:r>
        </a:p>
      </dgm:t>
    </dgm:pt>
    <dgm:pt modelId="{C4A3D7D4-553F-4ED5-A3F4-458C99064A1D}" type="parTrans" cxnId="{31A08C75-CBF0-40A8-950F-D28F94603DAF}">
      <dgm:prSet/>
      <dgm:spPr/>
      <dgm:t>
        <a:bodyPr/>
        <a:lstStyle/>
        <a:p>
          <a:endParaRPr lang="en-US"/>
        </a:p>
      </dgm:t>
    </dgm:pt>
    <dgm:pt modelId="{A8054923-A595-414B-91B9-A60288D909B9}" type="sibTrans" cxnId="{31A08C75-CBF0-40A8-950F-D28F94603DAF}">
      <dgm:prSet/>
      <dgm:spPr/>
      <dgm:t>
        <a:bodyPr/>
        <a:lstStyle/>
        <a:p>
          <a:endParaRPr lang="en-US"/>
        </a:p>
      </dgm:t>
    </dgm:pt>
    <dgm:pt modelId="{35276734-E141-43EF-8A78-8F332F501DDB}">
      <dgm:prSet/>
      <dgm:spPr/>
      <dgm:t>
        <a:bodyPr/>
        <a:lstStyle/>
        <a:p>
          <a:pPr>
            <a:defRPr cap="all"/>
          </a:pPr>
          <a:r>
            <a:rPr lang="en-US"/>
            <a:t>- Security configurations</a:t>
          </a:r>
        </a:p>
      </dgm:t>
    </dgm:pt>
    <dgm:pt modelId="{F999E8A2-02FA-4B8F-A9F6-9DCACE64CF30}" type="parTrans" cxnId="{A7CAE4B8-D1C9-4A83-A9F7-9B6AACE86B1E}">
      <dgm:prSet/>
      <dgm:spPr/>
      <dgm:t>
        <a:bodyPr/>
        <a:lstStyle/>
        <a:p>
          <a:endParaRPr lang="en-US"/>
        </a:p>
      </dgm:t>
    </dgm:pt>
    <dgm:pt modelId="{906DD0EE-3F79-4B7B-88C2-DAF905A1D80E}" type="sibTrans" cxnId="{A7CAE4B8-D1C9-4A83-A9F7-9B6AACE86B1E}">
      <dgm:prSet/>
      <dgm:spPr/>
      <dgm:t>
        <a:bodyPr/>
        <a:lstStyle/>
        <a:p>
          <a:endParaRPr lang="en-US"/>
        </a:p>
      </dgm:t>
    </dgm:pt>
    <dgm:pt modelId="{FD4898A4-AED3-466A-9CE3-45F7AAE75699}" type="pres">
      <dgm:prSet presAssocID="{3D969F97-3FBD-42CD-9AA5-06A10EDA867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768766-BD04-49F7-810A-93A8C9984C39}" type="pres">
      <dgm:prSet presAssocID="{015CBE76-4CC2-427F-8164-03F76AA202E1}" presName="compNode" presStyleCnt="0"/>
      <dgm:spPr/>
    </dgm:pt>
    <dgm:pt modelId="{D69E4231-F6BE-4693-A969-44B7FB5F72FB}" type="pres">
      <dgm:prSet presAssocID="{015CBE76-4CC2-427F-8164-03F76AA202E1}" presName="iconBgRect" presStyleLbl="bgShp" presStyleIdx="0" presStyleCnt="5"/>
      <dgm:spPr/>
    </dgm:pt>
    <dgm:pt modelId="{E964A7B7-8183-4578-B6D1-1F2D0B38D3B1}" type="pres">
      <dgm:prSet presAssocID="{015CBE76-4CC2-427F-8164-03F76AA202E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028BB3E1-91A9-47B0-9B14-BB6CE003937C}" type="pres">
      <dgm:prSet presAssocID="{015CBE76-4CC2-427F-8164-03F76AA202E1}" presName="spaceRect" presStyleCnt="0"/>
      <dgm:spPr/>
    </dgm:pt>
    <dgm:pt modelId="{A40C961A-E2D6-42F7-88BC-186A8FB9E925}" type="pres">
      <dgm:prSet presAssocID="{015CBE76-4CC2-427F-8164-03F76AA202E1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4F75F73F-EFCC-4F7B-B878-E3FEAB177819}" type="pres">
      <dgm:prSet presAssocID="{3607CF3D-4EFC-44EB-A132-44E91C6EE537}" presName="sibTrans" presStyleCnt="0"/>
      <dgm:spPr/>
    </dgm:pt>
    <dgm:pt modelId="{BDA0DADC-4568-419A-A7D4-69080A43A91E}" type="pres">
      <dgm:prSet presAssocID="{A592A4D9-64F3-44A2-944B-44BBE125877E}" presName="compNode" presStyleCnt="0"/>
      <dgm:spPr/>
    </dgm:pt>
    <dgm:pt modelId="{FDFC4AE4-1EB2-488C-95B6-EDF2A0C5C9A4}" type="pres">
      <dgm:prSet presAssocID="{A592A4D9-64F3-44A2-944B-44BBE125877E}" presName="iconBgRect" presStyleLbl="bgShp" presStyleIdx="1" presStyleCnt="5"/>
      <dgm:spPr/>
    </dgm:pt>
    <dgm:pt modelId="{96228C5C-2D01-4C0D-975F-0DC4A4E87187}" type="pres">
      <dgm:prSet presAssocID="{A592A4D9-64F3-44A2-944B-44BBE125877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1608D4F4-4E84-41F9-97B0-D556F4DFBC45}" type="pres">
      <dgm:prSet presAssocID="{A592A4D9-64F3-44A2-944B-44BBE125877E}" presName="spaceRect" presStyleCnt="0"/>
      <dgm:spPr/>
    </dgm:pt>
    <dgm:pt modelId="{D13B373B-04C3-4F9E-A402-044940435EE1}" type="pres">
      <dgm:prSet presAssocID="{A592A4D9-64F3-44A2-944B-44BBE125877E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AA20CE61-60AD-41E9-94DE-1A644A0FA1B6}" type="pres">
      <dgm:prSet presAssocID="{F6C158BC-5955-457D-988D-7C28452544B0}" presName="sibTrans" presStyleCnt="0"/>
      <dgm:spPr/>
    </dgm:pt>
    <dgm:pt modelId="{7C5176D1-A410-40CE-AA41-14E7BADE7C62}" type="pres">
      <dgm:prSet presAssocID="{B4C03C0D-DB85-4735-A84F-8471658F3AAB}" presName="compNode" presStyleCnt="0"/>
      <dgm:spPr/>
    </dgm:pt>
    <dgm:pt modelId="{012DE1E3-2168-47B4-924D-3BBB780F2415}" type="pres">
      <dgm:prSet presAssocID="{B4C03C0D-DB85-4735-A84F-8471658F3AAB}" presName="iconBgRect" presStyleLbl="bgShp" presStyleIdx="2" presStyleCnt="5"/>
      <dgm:spPr/>
    </dgm:pt>
    <dgm:pt modelId="{EB15A1E3-760B-4AFD-99E7-360C657F1419}" type="pres">
      <dgm:prSet presAssocID="{B4C03C0D-DB85-4735-A84F-8471658F3AAB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77682130-4644-4EF2-A2EB-FFE3E4D8AF68}" type="pres">
      <dgm:prSet presAssocID="{B4C03C0D-DB85-4735-A84F-8471658F3AAB}" presName="spaceRect" presStyleCnt="0"/>
      <dgm:spPr/>
    </dgm:pt>
    <dgm:pt modelId="{A52AF610-4296-4DE8-A48B-FCF8BF73DA53}" type="pres">
      <dgm:prSet presAssocID="{B4C03C0D-DB85-4735-A84F-8471658F3AAB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BD1DA90-FF3F-4932-B490-4A42C37D47A9}" type="pres">
      <dgm:prSet presAssocID="{B5ED87F5-D732-4513-9856-AC1AC4858441}" presName="sibTrans" presStyleCnt="0"/>
      <dgm:spPr/>
    </dgm:pt>
    <dgm:pt modelId="{271B682A-956E-445C-B48E-EAF6EF46DDAD}" type="pres">
      <dgm:prSet presAssocID="{2D3F0452-3B8E-47F5-90B3-20D1A16B6EE7}" presName="compNode" presStyleCnt="0"/>
      <dgm:spPr/>
    </dgm:pt>
    <dgm:pt modelId="{E8C0497F-9076-468D-9225-E4CA56AE9B07}" type="pres">
      <dgm:prSet presAssocID="{2D3F0452-3B8E-47F5-90B3-20D1A16B6EE7}" presName="iconBgRect" presStyleLbl="bgShp" presStyleIdx="3" presStyleCnt="5"/>
      <dgm:spPr/>
    </dgm:pt>
    <dgm:pt modelId="{9F589B04-C9B1-45DD-924A-77E0B0A9147F}" type="pres">
      <dgm:prSet presAssocID="{2D3F0452-3B8E-47F5-90B3-20D1A16B6EE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3DBAB3F3-E8C2-4DB0-9B7C-800D6EB29A05}" type="pres">
      <dgm:prSet presAssocID="{2D3F0452-3B8E-47F5-90B3-20D1A16B6EE7}" presName="spaceRect" presStyleCnt="0"/>
      <dgm:spPr/>
    </dgm:pt>
    <dgm:pt modelId="{4697B66F-9CC7-489A-B63B-245D46E24094}" type="pres">
      <dgm:prSet presAssocID="{2D3F0452-3B8E-47F5-90B3-20D1A16B6EE7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E566012-13B2-4DB5-8E1E-D6465246F92E}" type="pres">
      <dgm:prSet presAssocID="{A8054923-A595-414B-91B9-A60288D909B9}" presName="sibTrans" presStyleCnt="0"/>
      <dgm:spPr/>
    </dgm:pt>
    <dgm:pt modelId="{E909C60A-00F0-4EC5-8B40-0C9783D1AF35}" type="pres">
      <dgm:prSet presAssocID="{35276734-E141-43EF-8A78-8F332F501DDB}" presName="compNode" presStyleCnt="0"/>
      <dgm:spPr/>
    </dgm:pt>
    <dgm:pt modelId="{E94445B0-C482-42B3-A40C-B53ECBF93F4B}" type="pres">
      <dgm:prSet presAssocID="{35276734-E141-43EF-8A78-8F332F501DDB}" presName="iconBgRect" presStyleLbl="bgShp" presStyleIdx="4" presStyleCnt="5"/>
      <dgm:spPr/>
    </dgm:pt>
    <dgm:pt modelId="{E0363DC7-B704-4515-ADC5-97B64FA7BB28}" type="pres">
      <dgm:prSet presAssocID="{35276734-E141-43EF-8A78-8F332F501DD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6446A96-6276-48CE-B61C-25D7952A778A}" type="pres">
      <dgm:prSet presAssocID="{35276734-E141-43EF-8A78-8F332F501DDB}" presName="spaceRect" presStyleCnt="0"/>
      <dgm:spPr/>
    </dgm:pt>
    <dgm:pt modelId="{0F0507A4-0D84-4F86-A114-A53064AC4267}" type="pres">
      <dgm:prSet presAssocID="{35276734-E141-43EF-8A78-8F332F501DDB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7C873E-8993-41C7-8E2A-8484C8E61789}" type="presOf" srcId="{A592A4D9-64F3-44A2-944B-44BBE125877E}" destId="{D13B373B-04C3-4F9E-A402-044940435EE1}" srcOrd="0" destOrd="0" presId="urn:microsoft.com/office/officeart/2018/5/layout/IconCircleLabelList"/>
    <dgm:cxn modelId="{E2383311-BA17-4F9F-844C-36A2FF4731B9}" type="presOf" srcId="{3D969F97-3FBD-42CD-9AA5-06A10EDA8674}" destId="{FD4898A4-AED3-466A-9CE3-45F7AAE75699}" srcOrd="0" destOrd="0" presId="urn:microsoft.com/office/officeart/2018/5/layout/IconCircleLabelList"/>
    <dgm:cxn modelId="{53AB45F3-3900-4B31-9D98-47265F8F7C53}" type="presOf" srcId="{B4C03C0D-DB85-4735-A84F-8471658F3AAB}" destId="{A52AF610-4296-4DE8-A48B-FCF8BF73DA53}" srcOrd="0" destOrd="0" presId="urn:microsoft.com/office/officeart/2018/5/layout/IconCircleLabelList"/>
    <dgm:cxn modelId="{4B33056F-C912-48A9-9850-54406CF55A52}" type="presOf" srcId="{35276734-E141-43EF-8A78-8F332F501DDB}" destId="{0F0507A4-0D84-4F86-A114-A53064AC4267}" srcOrd="0" destOrd="0" presId="urn:microsoft.com/office/officeart/2018/5/layout/IconCircleLabelList"/>
    <dgm:cxn modelId="{FE36BDFF-FB08-40DD-BFDF-FA727F832F0F}" srcId="{3D969F97-3FBD-42CD-9AA5-06A10EDA8674}" destId="{A592A4D9-64F3-44A2-944B-44BBE125877E}" srcOrd="1" destOrd="0" parTransId="{A9AF3A17-067A-48E6-B5F4-1E421810D239}" sibTransId="{F6C158BC-5955-457D-988D-7C28452544B0}"/>
    <dgm:cxn modelId="{5918E48A-AB59-4E66-8935-A4A4E82ABE29}" srcId="{3D969F97-3FBD-42CD-9AA5-06A10EDA8674}" destId="{015CBE76-4CC2-427F-8164-03F76AA202E1}" srcOrd="0" destOrd="0" parTransId="{C5BA60DF-C03B-4FFD-86A8-AAF16FB79C01}" sibTransId="{3607CF3D-4EFC-44EB-A132-44E91C6EE537}"/>
    <dgm:cxn modelId="{CCE87D74-8786-44B6-AD30-9838999F188A}" srcId="{3D969F97-3FBD-42CD-9AA5-06A10EDA8674}" destId="{B4C03C0D-DB85-4735-A84F-8471658F3AAB}" srcOrd="2" destOrd="0" parTransId="{653B8812-41D9-4665-8E02-47A9D284B944}" sibTransId="{B5ED87F5-D732-4513-9856-AC1AC4858441}"/>
    <dgm:cxn modelId="{31A08C75-CBF0-40A8-950F-D28F94603DAF}" srcId="{3D969F97-3FBD-42CD-9AA5-06A10EDA8674}" destId="{2D3F0452-3B8E-47F5-90B3-20D1A16B6EE7}" srcOrd="3" destOrd="0" parTransId="{C4A3D7D4-553F-4ED5-A3F4-458C99064A1D}" sibTransId="{A8054923-A595-414B-91B9-A60288D909B9}"/>
    <dgm:cxn modelId="{A7CAE4B8-D1C9-4A83-A9F7-9B6AACE86B1E}" srcId="{3D969F97-3FBD-42CD-9AA5-06A10EDA8674}" destId="{35276734-E141-43EF-8A78-8F332F501DDB}" srcOrd="4" destOrd="0" parTransId="{F999E8A2-02FA-4B8F-A9F6-9DCACE64CF30}" sibTransId="{906DD0EE-3F79-4B7B-88C2-DAF905A1D80E}"/>
    <dgm:cxn modelId="{7FD57F69-2037-44BD-B5E8-8A78F635A598}" type="presOf" srcId="{2D3F0452-3B8E-47F5-90B3-20D1A16B6EE7}" destId="{4697B66F-9CC7-489A-B63B-245D46E24094}" srcOrd="0" destOrd="0" presId="urn:microsoft.com/office/officeart/2018/5/layout/IconCircleLabelList"/>
    <dgm:cxn modelId="{239873E5-BA86-43C3-9D91-6EB5694E276C}" type="presOf" srcId="{015CBE76-4CC2-427F-8164-03F76AA202E1}" destId="{A40C961A-E2D6-42F7-88BC-186A8FB9E925}" srcOrd="0" destOrd="0" presId="urn:microsoft.com/office/officeart/2018/5/layout/IconCircleLabelList"/>
    <dgm:cxn modelId="{DE770BEF-F99C-4566-A055-EEAB5BCB28AC}" type="presParOf" srcId="{FD4898A4-AED3-466A-9CE3-45F7AAE75699}" destId="{E4768766-BD04-49F7-810A-93A8C9984C39}" srcOrd="0" destOrd="0" presId="urn:microsoft.com/office/officeart/2018/5/layout/IconCircleLabelList"/>
    <dgm:cxn modelId="{935F23EE-500E-4E3A-A8B2-B0D2B4E25950}" type="presParOf" srcId="{E4768766-BD04-49F7-810A-93A8C9984C39}" destId="{D69E4231-F6BE-4693-A969-44B7FB5F72FB}" srcOrd="0" destOrd="0" presId="urn:microsoft.com/office/officeart/2018/5/layout/IconCircleLabelList"/>
    <dgm:cxn modelId="{E0069753-C1CB-45BA-9ABD-66FAED6FE565}" type="presParOf" srcId="{E4768766-BD04-49F7-810A-93A8C9984C39}" destId="{E964A7B7-8183-4578-B6D1-1F2D0B38D3B1}" srcOrd="1" destOrd="0" presId="urn:microsoft.com/office/officeart/2018/5/layout/IconCircleLabelList"/>
    <dgm:cxn modelId="{92586677-0A38-48D3-9E3B-C33F9AD965E8}" type="presParOf" srcId="{E4768766-BD04-49F7-810A-93A8C9984C39}" destId="{028BB3E1-91A9-47B0-9B14-BB6CE003937C}" srcOrd="2" destOrd="0" presId="urn:microsoft.com/office/officeart/2018/5/layout/IconCircleLabelList"/>
    <dgm:cxn modelId="{7739BB7C-E251-48EB-83E4-CBABCF2B9B03}" type="presParOf" srcId="{E4768766-BD04-49F7-810A-93A8C9984C39}" destId="{A40C961A-E2D6-42F7-88BC-186A8FB9E925}" srcOrd="3" destOrd="0" presId="urn:microsoft.com/office/officeart/2018/5/layout/IconCircleLabelList"/>
    <dgm:cxn modelId="{CCBD8DB0-0D24-43F7-A4B2-B8E9E0EB8B08}" type="presParOf" srcId="{FD4898A4-AED3-466A-9CE3-45F7AAE75699}" destId="{4F75F73F-EFCC-4F7B-B878-E3FEAB177819}" srcOrd="1" destOrd="0" presId="urn:microsoft.com/office/officeart/2018/5/layout/IconCircleLabelList"/>
    <dgm:cxn modelId="{0B26B584-0932-4F8C-A193-3B57FE117C99}" type="presParOf" srcId="{FD4898A4-AED3-466A-9CE3-45F7AAE75699}" destId="{BDA0DADC-4568-419A-A7D4-69080A43A91E}" srcOrd="2" destOrd="0" presId="urn:microsoft.com/office/officeart/2018/5/layout/IconCircleLabelList"/>
    <dgm:cxn modelId="{8509A9A2-B558-4955-8CDB-3154D00F4F57}" type="presParOf" srcId="{BDA0DADC-4568-419A-A7D4-69080A43A91E}" destId="{FDFC4AE4-1EB2-488C-95B6-EDF2A0C5C9A4}" srcOrd="0" destOrd="0" presId="urn:microsoft.com/office/officeart/2018/5/layout/IconCircleLabelList"/>
    <dgm:cxn modelId="{3465C8B7-FFC5-4D52-BC93-DCF9700E9D4E}" type="presParOf" srcId="{BDA0DADC-4568-419A-A7D4-69080A43A91E}" destId="{96228C5C-2D01-4C0D-975F-0DC4A4E87187}" srcOrd="1" destOrd="0" presId="urn:microsoft.com/office/officeart/2018/5/layout/IconCircleLabelList"/>
    <dgm:cxn modelId="{21FD0A20-30B7-4A78-93C2-F74314E49254}" type="presParOf" srcId="{BDA0DADC-4568-419A-A7D4-69080A43A91E}" destId="{1608D4F4-4E84-41F9-97B0-D556F4DFBC45}" srcOrd="2" destOrd="0" presId="urn:microsoft.com/office/officeart/2018/5/layout/IconCircleLabelList"/>
    <dgm:cxn modelId="{9ED84758-7EA4-4674-AE7A-FE9BFD445CF5}" type="presParOf" srcId="{BDA0DADC-4568-419A-A7D4-69080A43A91E}" destId="{D13B373B-04C3-4F9E-A402-044940435EE1}" srcOrd="3" destOrd="0" presId="urn:microsoft.com/office/officeart/2018/5/layout/IconCircleLabelList"/>
    <dgm:cxn modelId="{40E40017-9AC5-4C5E-B248-45A521F4A4F2}" type="presParOf" srcId="{FD4898A4-AED3-466A-9CE3-45F7AAE75699}" destId="{AA20CE61-60AD-41E9-94DE-1A644A0FA1B6}" srcOrd="3" destOrd="0" presId="urn:microsoft.com/office/officeart/2018/5/layout/IconCircleLabelList"/>
    <dgm:cxn modelId="{7403F9EF-3E66-45FE-B9C7-E5A0CE01068F}" type="presParOf" srcId="{FD4898A4-AED3-466A-9CE3-45F7AAE75699}" destId="{7C5176D1-A410-40CE-AA41-14E7BADE7C62}" srcOrd="4" destOrd="0" presId="urn:microsoft.com/office/officeart/2018/5/layout/IconCircleLabelList"/>
    <dgm:cxn modelId="{427CC45E-9ED4-45B8-AAD7-4E8CDB2E7570}" type="presParOf" srcId="{7C5176D1-A410-40CE-AA41-14E7BADE7C62}" destId="{012DE1E3-2168-47B4-924D-3BBB780F2415}" srcOrd="0" destOrd="0" presId="urn:microsoft.com/office/officeart/2018/5/layout/IconCircleLabelList"/>
    <dgm:cxn modelId="{94036A12-33FC-400B-802D-F20D50C627CC}" type="presParOf" srcId="{7C5176D1-A410-40CE-AA41-14E7BADE7C62}" destId="{EB15A1E3-760B-4AFD-99E7-360C657F1419}" srcOrd="1" destOrd="0" presId="urn:microsoft.com/office/officeart/2018/5/layout/IconCircleLabelList"/>
    <dgm:cxn modelId="{1D8CEFEA-0622-4753-BC66-BFF93F8DC370}" type="presParOf" srcId="{7C5176D1-A410-40CE-AA41-14E7BADE7C62}" destId="{77682130-4644-4EF2-A2EB-FFE3E4D8AF68}" srcOrd="2" destOrd="0" presId="urn:microsoft.com/office/officeart/2018/5/layout/IconCircleLabelList"/>
    <dgm:cxn modelId="{2D233674-221A-4229-8F09-71A135B196C2}" type="presParOf" srcId="{7C5176D1-A410-40CE-AA41-14E7BADE7C62}" destId="{A52AF610-4296-4DE8-A48B-FCF8BF73DA53}" srcOrd="3" destOrd="0" presId="urn:microsoft.com/office/officeart/2018/5/layout/IconCircleLabelList"/>
    <dgm:cxn modelId="{BAAACD8C-21F6-4AB6-8E07-1E62C0F38E13}" type="presParOf" srcId="{FD4898A4-AED3-466A-9CE3-45F7AAE75699}" destId="{CBD1DA90-FF3F-4932-B490-4A42C37D47A9}" srcOrd="5" destOrd="0" presId="urn:microsoft.com/office/officeart/2018/5/layout/IconCircleLabelList"/>
    <dgm:cxn modelId="{180486BC-A56B-440A-BCA9-45BC34FBE49F}" type="presParOf" srcId="{FD4898A4-AED3-466A-9CE3-45F7AAE75699}" destId="{271B682A-956E-445C-B48E-EAF6EF46DDAD}" srcOrd="6" destOrd="0" presId="urn:microsoft.com/office/officeart/2018/5/layout/IconCircleLabelList"/>
    <dgm:cxn modelId="{913840E8-D60F-4160-9377-6C2A1282C69C}" type="presParOf" srcId="{271B682A-956E-445C-B48E-EAF6EF46DDAD}" destId="{E8C0497F-9076-468D-9225-E4CA56AE9B07}" srcOrd="0" destOrd="0" presId="urn:microsoft.com/office/officeart/2018/5/layout/IconCircleLabelList"/>
    <dgm:cxn modelId="{C4F72828-B1DF-4A69-96E8-E9CA447D8321}" type="presParOf" srcId="{271B682A-956E-445C-B48E-EAF6EF46DDAD}" destId="{9F589B04-C9B1-45DD-924A-77E0B0A9147F}" srcOrd="1" destOrd="0" presId="urn:microsoft.com/office/officeart/2018/5/layout/IconCircleLabelList"/>
    <dgm:cxn modelId="{937C2E78-1851-4E41-B35B-F0D182AACEFC}" type="presParOf" srcId="{271B682A-956E-445C-B48E-EAF6EF46DDAD}" destId="{3DBAB3F3-E8C2-4DB0-9B7C-800D6EB29A05}" srcOrd="2" destOrd="0" presId="urn:microsoft.com/office/officeart/2018/5/layout/IconCircleLabelList"/>
    <dgm:cxn modelId="{97A8F501-166C-4978-8645-465C407125ED}" type="presParOf" srcId="{271B682A-956E-445C-B48E-EAF6EF46DDAD}" destId="{4697B66F-9CC7-489A-B63B-245D46E24094}" srcOrd="3" destOrd="0" presId="urn:microsoft.com/office/officeart/2018/5/layout/IconCircleLabelList"/>
    <dgm:cxn modelId="{47F4453B-E893-4FDC-9B7C-B2D1122C159E}" type="presParOf" srcId="{FD4898A4-AED3-466A-9CE3-45F7AAE75699}" destId="{9E566012-13B2-4DB5-8E1E-D6465246F92E}" srcOrd="7" destOrd="0" presId="urn:microsoft.com/office/officeart/2018/5/layout/IconCircleLabelList"/>
    <dgm:cxn modelId="{9AA719DB-E0BB-46B6-BBFA-5F8FB45CCF5B}" type="presParOf" srcId="{FD4898A4-AED3-466A-9CE3-45F7AAE75699}" destId="{E909C60A-00F0-4EC5-8B40-0C9783D1AF35}" srcOrd="8" destOrd="0" presId="urn:microsoft.com/office/officeart/2018/5/layout/IconCircleLabelList"/>
    <dgm:cxn modelId="{75C37F76-1246-4D7B-9BD2-A02A433B1654}" type="presParOf" srcId="{E909C60A-00F0-4EC5-8B40-0C9783D1AF35}" destId="{E94445B0-C482-42B3-A40C-B53ECBF93F4B}" srcOrd="0" destOrd="0" presId="urn:microsoft.com/office/officeart/2018/5/layout/IconCircleLabelList"/>
    <dgm:cxn modelId="{F88CFC6C-CC9D-4F9C-A075-00E018AD3843}" type="presParOf" srcId="{E909C60A-00F0-4EC5-8B40-0C9783D1AF35}" destId="{E0363DC7-B704-4515-ADC5-97B64FA7BB28}" srcOrd="1" destOrd="0" presId="urn:microsoft.com/office/officeart/2018/5/layout/IconCircleLabelList"/>
    <dgm:cxn modelId="{8B436A33-8DFF-44CF-B473-D700E1784503}" type="presParOf" srcId="{E909C60A-00F0-4EC5-8B40-0C9783D1AF35}" destId="{86446A96-6276-48CE-B61C-25D7952A778A}" srcOrd="2" destOrd="0" presId="urn:microsoft.com/office/officeart/2018/5/layout/IconCircleLabelList"/>
    <dgm:cxn modelId="{F55102D9-59AB-4931-9F3A-BA1D47921941}" type="presParOf" srcId="{E909C60A-00F0-4EC5-8B40-0C9783D1AF35}" destId="{0F0507A4-0D84-4F86-A114-A53064AC426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50E53A-365B-4BB8-AAF9-2A5D95AE940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9A893EA6-AF36-4071-8785-77834CB03D36}">
      <dgm:prSet/>
      <dgm:spPr/>
      <dgm:t>
        <a:bodyPr/>
        <a:lstStyle/>
        <a:p>
          <a:r>
            <a:rPr lang="en-US"/>
            <a:t>- Router to switch: Copper straight-through cables</a:t>
          </a:r>
        </a:p>
      </dgm:t>
    </dgm:pt>
    <dgm:pt modelId="{5DA659DB-480C-4EEA-8093-15887E2F9538}" type="parTrans" cxnId="{B5C50A83-78FB-45EE-BA21-C0F9F3A5F1CE}">
      <dgm:prSet/>
      <dgm:spPr/>
      <dgm:t>
        <a:bodyPr/>
        <a:lstStyle/>
        <a:p>
          <a:endParaRPr lang="en-US"/>
        </a:p>
      </dgm:t>
    </dgm:pt>
    <dgm:pt modelId="{6219370A-45D2-4803-A04B-86441CCB878D}" type="sibTrans" cxnId="{B5C50A83-78FB-45EE-BA21-C0F9F3A5F1CE}">
      <dgm:prSet/>
      <dgm:spPr/>
      <dgm:t>
        <a:bodyPr/>
        <a:lstStyle/>
        <a:p>
          <a:endParaRPr lang="en-US"/>
        </a:p>
      </dgm:t>
    </dgm:pt>
    <dgm:pt modelId="{FFE87397-08AD-4088-BD4D-6EB358ACF725}">
      <dgm:prSet/>
      <dgm:spPr/>
      <dgm:t>
        <a:bodyPr/>
        <a:lstStyle/>
        <a:p>
          <a:r>
            <a:rPr lang="en-US"/>
            <a:t>- Switch to switch: Crossover cables</a:t>
          </a:r>
        </a:p>
      </dgm:t>
    </dgm:pt>
    <dgm:pt modelId="{9D4394CE-9C14-40BE-ACA7-91463B55D4A5}" type="parTrans" cxnId="{97BB7F91-0E27-44D5-9A01-23095B743652}">
      <dgm:prSet/>
      <dgm:spPr/>
      <dgm:t>
        <a:bodyPr/>
        <a:lstStyle/>
        <a:p>
          <a:endParaRPr lang="en-US"/>
        </a:p>
      </dgm:t>
    </dgm:pt>
    <dgm:pt modelId="{CC6E307E-1EBD-419D-B2D9-BD390A03C7C7}" type="sibTrans" cxnId="{97BB7F91-0E27-44D5-9A01-23095B743652}">
      <dgm:prSet/>
      <dgm:spPr/>
      <dgm:t>
        <a:bodyPr/>
        <a:lstStyle/>
        <a:p>
          <a:endParaRPr lang="en-US"/>
        </a:p>
      </dgm:t>
    </dgm:pt>
    <dgm:pt modelId="{9BA8E5F6-5155-4E19-8E6E-3B018854A2CC}">
      <dgm:prSet/>
      <dgm:spPr/>
      <dgm:t>
        <a:bodyPr/>
        <a:lstStyle/>
        <a:p>
          <a:r>
            <a:rPr lang="en-US"/>
            <a:t>- Wi-Fi via access points</a:t>
          </a:r>
        </a:p>
      </dgm:t>
    </dgm:pt>
    <dgm:pt modelId="{2D23226D-6F35-4403-B192-BBE60704C14B}" type="parTrans" cxnId="{AA6ED5DE-6AAB-4F1F-B048-DF6211D48BF5}">
      <dgm:prSet/>
      <dgm:spPr/>
      <dgm:t>
        <a:bodyPr/>
        <a:lstStyle/>
        <a:p>
          <a:endParaRPr lang="en-US"/>
        </a:p>
      </dgm:t>
    </dgm:pt>
    <dgm:pt modelId="{F50918E1-2CEB-48F2-910E-46DD9474B886}" type="sibTrans" cxnId="{AA6ED5DE-6AAB-4F1F-B048-DF6211D48BF5}">
      <dgm:prSet/>
      <dgm:spPr/>
      <dgm:t>
        <a:bodyPr/>
        <a:lstStyle/>
        <a:p>
          <a:endParaRPr lang="en-US"/>
        </a:p>
      </dgm:t>
    </dgm:pt>
    <dgm:pt modelId="{6CB8172D-BB0D-4CB2-8109-0B421C582AAD}">
      <dgm:prSet/>
      <dgm:spPr/>
      <dgm:t>
        <a:bodyPr/>
        <a:lstStyle/>
        <a:p>
          <a:r>
            <a:rPr lang="en-US"/>
            <a:t>- CCTV via security switch</a:t>
          </a:r>
        </a:p>
      </dgm:t>
    </dgm:pt>
    <dgm:pt modelId="{3469343F-2138-4D74-9C6A-A37ABB7B1F13}" type="parTrans" cxnId="{2DDA3951-C436-411D-A6D3-6B9E7041979B}">
      <dgm:prSet/>
      <dgm:spPr/>
      <dgm:t>
        <a:bodyPr/>
        <a:lstStyle/>
        <a:p>
          <a:endParaRPr lang="en-US"/>
        </a:p>
      </dgm:t>
    </dgm:pt>
    <dgm:pt modelId="{BA8678CA-6D67-4292-A9D1-89334B6E4295}" type="sibTrans" cxnId="{2DDA3951-C436-411D-A6D3-6B9E7041979B}">
      <dgm:prSet/>
      <dgm:spPr/>
      <dgm:t>
        <a:bodyPr/>
        <a:lstStyle/>
        <a:p>
          <a:endParaRPr lang="en-US"/>
        </a:p>
      </dgm:t>
    </dgm:pt>
    <dgm:pt modelId="{66CA2316-7638-411D-B23D-B97370A0F4AE}">
      <dgm:prSet/>
      <dgm:spPr/>
      <dgm:t>
        <a:bodyPr/>
        <a:lstStyle/>
        <a:p>
          <a:r>
            <a:rPr lang="en-US"/>
            <a:t>- STP for loop prevention</a:t>
          </a:r>
        </a:p>
      </dgm:t>
    </dgm:pt>
    <dgm:pt modelId="{D76BA268-F4EE-46EE-B1EE-4A92ED4A7FD3}" type="parTrans" cxnId="{D22701F5-40F3-4425-B6CE-FCDCBDBF0CD5}">
      <dgm:prSet/>
      <dgm:spPr/>
      <dgm:t>
        <a:bodyPr/>
        <a:lstStyle/>
        <a:p>
          <a:endParaRPr lang="en-US"/>
        </a:p>
      </dgm:t>
    </dgm:pt>
    <dgm:pt modelId="{53BA5256-FBD3-4980-9EB1-C0767799ADB8}" type="sibTrans" cxnId="{D22701F5-40F3-4425-B6CE-FCDCBDBF0CD5}">
      <dgm:prSet/>
      <dgm:spPr/>
      <dgm:t>
        <a:bodyPr/>
        <a:lstStyle/>
        <a:p>
          <a:endParaRPr lang="en-US"/>
        </a:p>
      </dgm:t>
    </dgm:pt>
    <dgm:pt modelId="{5C01073A-01BC-4196-9879-EC646638AB65}" type="pres">
      <dgm:prSet presAssocID="{5F50E53A-365B-4BB8-AAF9-2A5D95AE940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1F12BD-F078-46BD-A3D1-34E72CD4E1EB}" type="pres">
      <dgm:prSet presAssocID="{9A893EA6-AF36-4071-8785-77834CB03D36}" presName="compNode" presStyleCnt="0"/>
      <dgm:spPr/>
    </dgm:pt>
    <dgm:pt modelId="{A68B5B12-6503-4A56-ABEA-76F42A301381}" type="pres">
      <dgm:prSet presAssocID="{9A893EA6-AF36-4071-8785-77834CB03D3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am"/>
        </a:ext>
      </dgm:extLst>
    </dgm:pt>
    <dgm:pt modelId="{D8023E50-93B0-4B21-99E5-7D11D28DAEC8}" type="pres">
      <dgm:prSet presAssocID="{9A893EA6-AF36-4071-8785-77834CB03D36}" presName="spaceRect" presStyleCnt="0"/>
      <dgm:spPr/>
    </dgm:pt>
    <dgm:pt modelId="{B4C8D9A0-02A3-4B00-B11B-ECCD4E494376}" type="pres">
      <dgm:prSet presAssocID="{9A893EA6-AF36-4071-8785-77834CB03D36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9EC00F3-F25B-4341-A0CF-D6B633F8BC0D}" type="pres">
      <dgm:prSet presAssocID="{6219370A-45D2-4803-A04B-86441CCB878D}" presName="sibTrans" presStyleCnt="0"/>
      <dgm:spPr/>
    </dgm:pt>
    <dgm:pt modelId="{F9309C5C-318C-4769-A973-93C718DAA65A}" type="pres">
      <dgm:prSet presAssocID="{FFE87397-08AD-4088-BD4D-6EB358ACF725}" presName="compNode" presStyleCnt="0"/>
      <dgm:spPr/>
    </dgm:pt>
    <dgm:pt modelId="{D950464A-BFE5-43F2-A177-A6CCDE9FE313}" type="pres">
      <dgm:prSet presAssocID="{FFE87397-08AD-4088-BD4D-6EB358ACF72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B"/>
        </a:ext>
      </dgm:extLst>
    </dgm:pt>
    <dgm:pt modelId="{3050FF15-EF30-4664-8FBF-274AC4E1FB02}" type="pres">
      <dgm:prSet presAssocID="{FFE87397-08AD-4088-BD4D-6EB358ACF725}" presName="spaceRect" presStyleCnt="0"/>
      <dgm:spPr/>
    </dgm:pt>
    <dgm:pt modelId="{FB35FB75-FA8B-4999-9D26-5C63DD846E20}" type="pres">
      <dgm:prSet presAssocID="{FFE87397-08AD-4088-BD4D-6EB358ACF725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E2303BC-7034-438E-8A06-FD023F57E661}" type="pres">
      <dgm:prSet presAssocID="{CC6E307E-1EBD-419D-B2D9-BD390A03C7C7}" presName="sibTrans" presStyleCnt="0"/>
      <dgm:spPr/>
    </dgm:pt>
    <dgm:pt modelId="{2FBA4D02-87F1-48E4-B950-DA3609243DD6}" type="pres">
      <dgm:prSet presAssocID="{9BA8E5F6-5155-4E19-8E6E-3B018854A2CC}" presName="compNode" presStyleCnt="0"/>
      <dgm:spPr/>
    </dgm:pt>
    <dgm:pt modelId="{64C8CE01-CAC5-491A-AA29-1ACFC3551E94}" type="pres">
      <dgm:prSet presAssocID="{9BA8E5F6-5155-4E19-8E6E-3B018854A2C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-Fi"/>
        </a:ext>
      </dgm:extLst>
    </dgm:pt>
    <dgm:pt modelId="{62C56945-6449-464A-AEF4-6CC0A8716CF4}" type="pres">
      <dgm:prSet presAssocID="{9BA8E5F6-5155-4E19-8E6E-3B018854A2CC}" presName="spaceRect" presStyleCnt="0"/>
      <dgm:spPr/>
    </dgm:pt>
    <dgm:pt modelId="{16154628-4EA4-47D5-907B-41DC6197F65C}" type="pres">
      <dgm:prSet presAssocID="{9BA8E5F6-5155-4E19-8E6E-3B018854A2CC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8CF348C-1C4C-4F45-92BF-1343F7D052C5}" type="pres">
      <dgm:prSet presAssocID="{F50918E1-2CEB-48F2-910E-46DD9474B886}" presName="sibTrans" presStyleCnt="0"/>
      <dgm:spPr/>
    </dgm:pt>
    <dgm:pt modelId="{1C246714-79D0-4169-BDB4-0DE2448B6166}" type="pres">
      <dgm:prSet presAssocID="{6CB8172D-BB0D-4CB2-8109-0B421C582AAD}" presName="compNode" presStyleCnt="0"/>
      <dgm:spPr/>
    </dgm:pt>
    <dgm:pt modelId="{CC03260F-4581-42F7-9C02-0C93BDFF075F}" type="pres">
      <dgm:prSet presAssocID="{6CB8172D-BB0D-4CB2-8109-0B421C582AA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cam"/>
        </a:ext>
      </dgm:extLst>
    </dgm:pt>
    <dgm:pt modelId="{6B186FE3-8B75-4F48-919D-A7C965156305}" type="pres">
      <dgm:prSet presAssocID="{6CB8172D-BB0D-4CB2-8109-0B421C582AAD}" presName="spaceRect" presStyleCnt="0"/>
      <dgm:spPr/>
    </dgm:pt>
    <dgm:pt modelId="{1D5CA91B-6F41-49E8-A5E3-2CC99FF991E8}" type="pres">
      <dgm:prSet presAssocID="{6CB8172D-BB0D-4CB2-8109-0B421C582AAD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F1ECC650-92E3-40BE-8C4D-4A009B100AE1}" type="pres">
      <dgm:prSet presAssocID="{BA8678CA-6D67-4292-A9D1-89334B6E4295}" presName="sibTrans" presStyleCnt="0"/>
      <dgm:spPr/>
    </dgm:pt>
    <dgm:pt modelId="{577FC67A-A2EE-4A19-B2E3-C37C8DE5A739}" type="pres">
      <dgm:prSet presAssocID="{66CA2316-7638-411D-B23D-B97370A0F4AE}" presName="compNode" presStyleCnt="0"/>
      <dgm:spPr/>
    </dgm:pt>
    <dgm:pt modelId="{E78A3B2A-89F8-4BAF-A9A9-ED66B928F8E1}" type="pres">
      <dgm:prSet presAssocID="{66CA2316-7638-411D-B23D-B97370A0F4A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855BD0E1-CE43-4B96-824D-780729372E96}" type="pres">
      <dgm:prSet presAssocID="{66CA2316-7638-411D-B23D-B97370A0F4AE}" presName="spaceRect" presStyleCnt="0"/>
      <dgm:spPr/>
    </dgm:pt>
    <dgm:pt modelId="{18ADAB16-0B6E-45E8-84DB-54C4F9FDAF0F}" type="pres">
      <dgm:prSet presAssocID="{66CA2316-7638-411D-B23D-B97370A0F4AE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F51F00-8ADC-4026-A74D-773A253D0355}" type="presOf" srcId="{5F50E53A-365B-4BB8-AAF9-2A5D95AE9404}" destId="{5C01073A-01BC-4196-9879-EC646638AB65}" srcOrd="0" destOrd="0" presId="urn:microsoft.com/office/officeart/2018/2/layout/IconLabelList"/>
    <dgm:cxn modelId="{0D287F9F-E85D-47C1-AC16-5CB1A2BFA702}" type="presOf" srcId="{6CB8172D-BB0D-4CB2-8109-0B421C582AAD}" destId="{1D5CA91B-6F41-49E8-A5E3-2CC99FF991E8}" srcOrd="0" destOrd="0" presId="urn:microsoft.com/office/officeart/2018/2/layout/IconLabelList"/>
    <dgm:cxn modelId="{4FF17AD9-518C-42A5-A67F-AD1D0EA63A70}" type="presOf" srcId="{9A893EA6-AF36-4071-8785-77834CB03D36}" destId="{B4C8D9A0-02A3-4B00-B11B-ECCD4E494376}" srcOrd="0" destOrd="0" presId="urn:microsoft.com/office/officeart/2018/2/layout/IconLabelList"/>
    <dgm:cxn modelId="{E8DCAACC-F257-4935-9FFC-624F9FD5FC0E}" type="presOf" srcId="{FFE87397-08AD-4088-BD4D-6EB358ACF725}" destId="{FB35FB75-FA8B-4999-9D26-5C63DD846E20}" srcOrd="0" destOrd="0" presId="urn:microsoft.com/office/officeart/2018/2/layout/IconLabelList"/>
    <dgm:cxn modelId="{2DDA3951-C436-411D-A6D3-6B9E7041979B}" srcId="{5F50E53A-365B-4BB8-AAF9-2A5D95AE9404}" destId="{6CB8172D-BB0D-4CB2-8109-0B421C582AAD}" srcOrd="3" destOrd="0" parTransId="{3469343F-2138-4D74-9C6A-A37ABB7B1F13}" sibTransId="{BA8678CA-6D67-4292-A9D1-89334B6E4295}"/>
    <dgm:cxn modelId="{D22701F5-40F3-4425-B6CE-FCDCBDBF0CD5}" srcId="{5F50E53A-365B-4BB8-AAF9-2A5D95AE9404}" destId="{66CA2316-7638-411D-B23D-B97370A0F4AE}" srcOrd="4" destOrd="0" parTransId="{D76BA268-F4EE-46EE-B1EE-4A92ED4A7FD3}" sibTransId="{53BA5256-FBD3-4980-9EB1-C0767799ADB8}"/>
    <dgm:cxn modelId="{B5C50A83-78FB-45EE-BA21-C0F9F3A5F1CE}" srcId="{5F50E53A-365B-4BB8-AAF9-2A5D95AE9404}" destId="{9A893EA6-AF36-4071-8785-77834CB03D36}" srcOrd="0" destOrd="0" parTransId="{5DA659DB-480C-4EEA-8093-15887E2F9538}" sibTransId="{6219370A-45D2-4803-A04B-86441CCB878D}"/>
    <dgm:cxn modelId="{97BB7F91-0E27-44D5-9A01-23095B743652}" srcId="{5F50E53A-365B-4BB8-AAF9-2A5D95AE9404}" destId="{FFE87397-08AD-4088-BD4D-6EB358ACF725}" srcOrd="1" destOrd="0" parTransId="{9D4394CE-9C14-40BE-ACA7-91463B55D4A5}" sibTransId="{CC6E307E-1EBD-419D-B2D9-BD390A03C7C7}"/>
    <dgm:cxn modelId="{AA6ED5DE-6AAB-4F1F-B048-DF6211D48BF5}" srcId="{5F50E53A-365B-4BB8-AAF9-2A5D95AE9404}" destId="{9BA8E5F6-5155-4E19-8E6E-3B018854A2CC}" srcOrd="2" destOrd="0" parTransId="{2D23226D-6F35-4403-B192-BBE60704C14B}" sibTransId="{F50918E1-2CEB-48F2-910E-46DD9474B886}"/>
    <dgm:cxn modelId="{386C6D12-8F83-4C92-A516-C5535F6D362A}" type="presOf" srcId="{66CA2316-7638-411D-B23D-B97370A0F4AE}" destId="{18ADAB16-0B6E-45E8-84DB-54C4F9FDAF0F}" srcOrd="0" destOrd="0" presId="urn:microsoft.com/office/officeart/2018/2/layout/IconLabelList"/>
    <dgm:cxn modelId="{33B327C7-7768-46C0-A50F-B768756C8CE0}" type="presOf" srcId="{9BA8E5F6-5155-4E19-8E6E-3B018854A2CC}" destId="{16154628-4EA4-47D5-907B-41DC6197F65C}" srcOrd="0" destOrd="0" presId="urn:microsoft.com/office/officeart/2018/2/layout/IconLabelList"/>
    <dgm:cxn modelId="{094B09CF-F07B-4066-9C2D-425BF353D170}" type="presParOf" srcId="{5C01073A-01BC-4196-9879-EC646638AB65}" destId="{B01F12BD-F078-46BD-A3D1-34E72CD4E1EB}" srcOrd="0" destOrd="0" presId="urn:microsoft.com/office/officeart/2018/2/layout/IconLabelList"/>
    <dgm:cxn modelId="{0D3AD96F-8C49-4CFE-8E5F-B5EE1A26E28E}" type="presParOf" srcId="{B01F12BD-F078-46BD-A3D1-34E72CD4E1EB}" destId="{A68B5B12-6503-4A56-ABEA-76F42A301381}" srcOrd="0" destOrd="0" presId="urn:microsoft.com/office/officeart/2018/2/layout/IconLabelList"/>
    <dgm:cxn modelId="{0DB5A83A-3172-4926-8F52-01CC36CA3204}" type="presParOf" srcId="{B01F12BD-F078-46BD-A3D1-34E72CD4E1EB}" destId="{D8023E50-93B0-4B21-99E5-7D11D28DAEC8}" srcOrd="1" destOrd="0" presId="urn:microsoft.com/office/officeart/2018/2/layout/IconLabelList"/>
    <dgm:cxn modelId="{5D5CD13C-A7B4-4BC7-9C50-7277C10587E9}" type="presParOf" srcId="{B01F12BD-F078-46BD-A3D1-34E72CD4E1EB}" destId="{B4C8D9A0-02A3-4B00-B11B-ECCD4E494376}" srcOrd="2" destOrd="0" presId="urn:microsoft.com/office/officeart/2018/2/layout/IconLabelList"/>
    <dgm:cxn modelId="{F6E000F5-6F0B-4407-B52B-4E1865CB28DD}" type="presParOf" srcId="{5C01073A-01BC-4196-9879-EC646638AB65}" destId="{69EC00F3-F25B-4341-A0CF-D6B633F8BC0D}" srcOrd="1" destOrd="0" presId="urn:microsoft.com/office/officeart/2018/2/layout/IconLabelList"/>
    <dgm:cxn modelId="{3482FF0D-7C3E-40F5-B145-08EC36CC3473}" type="presParOf" srcId="{5C01073A-01BC-4196-9879-EC646638AB65}" destId="{F9309C5C-318C-4769-A973-93C718DAA65A}" srcOrd="2" destOrd="0" presId="urn:microsoft.com/office/officeart/2018/2/layout/IconLabelList"/>
    <dgm:cxn modelId="{1E66F019-FBA3-4F8F-A987-8E965AC0D532}" type="presParOf" srcId="{F9309C5C-318C-4769-A973-93C718DAA65A}" destId="{D950464A-BFE5-43F2-A177-A6CCDE9FE313}" srcOrd="0" destOrd="0" presId="urn:microsoft.com/office/officeart/2018/2/layout/IconLabelList"/>
    <dgm:cxn modelId="{725375E2-879E-40AF-AB7C-78639539A46B}" type="presParOf" srcId="{F9309C5C-318C-4769-A973-93C718DAA65A}" destId="{3050FF15-EF30-4664-8FBF-274AC4E1FB02}" srcOrd="1" destOrd="0" presId="urn:microsoft.com/office/officeart/2018/2/layout/IconLabelList"/>
    <dgm:cxn modelId="{8AFF86A9-FFAA-4594-9D02-8FED481C79AB}" type="presParOf" srcId="{F9309C5C-318C-4769-A973-93C718DAA65A}" destId="{FB35FB75-FA8B-4999-9D26-5C63DD846E20}" srcOrd="2" destOrd="0" presId="urn:microsoft.com/office/officeart/2018/2/layout/IconLabelList"/>
    <dgm:cxn modelId="{49AC6374-40CF-4C06-8E99-C6E3529066CB}" type="presParOf" srcId="{5C01073A-01BC-4196-9879-EC646638AB65}" destId="{5E2303BC-7034-438E-8A06-FD023F57E661}" srcOrd="3" destOrd="0" presId="urn:microsoft.com/office/officeart/2018/2/layout/IconLabelList"/>
    <dgm:cxn modelId="{361BEBBF-C56D-4F3A-9809-5C4D5D5DF1F0}" type="presParOf" srcId="{5C01073A-01BC-4196-9879-EC646638AB65}" destId="{2FBA4D02-87F1-48E4-B950-DA3609243DD6}" srcOrd="4" destOrd="0" presId="urn:microsoft.com/office/officeart/2018/2/layout/IconLabelList"/>
    <dgm:cxn modelId="{3B417B97-C898-404D-AEC5-D1468D613DF3}" type="presParOf" srcId="{2FBA4D02-87F1-48E4-B950-DA3609243DD6}" destId="{64C8CE01-CAC5-491A-AA29-1ACFC3551E94}" srcOrd="0" destOrd="0" presId="urn:microsoft.com/office/officeart/2018/2/layout/IconLabelList"/>
    <dgm:cxn modelId="{3F9FE3B5-F095-43B0-85EE-FF415142FE38}" type="presParOf" srcId="{2FBA4D02-87F1-48E4-B950-DA3609243DD6}" destId="{62C56945-6449-464A-AEF4-6CC0A8716CF4}" srcOrd="1" destOrd="0" presId="urn:microsoft.com/office/officeart/2018/2/layout/IconLabelList"/>
    <dgm:cxn modelId="{E89BAE4C-6D93-43F2-BCE6-D9A1F57B76D8}" type="presParOf" srcId="{2FBA4D02-87F1-48E4-B950-DA3609243DD6}" destId="{16154628-4EA4-47D5-907B-41DC6197F65C}" srcOrd="2" destOrd="0" presId="urn:microsoft.com/office/officeart/2018/2/layout/IconLabelList"/>
    <dgm:cxn modelId="{82FA8103-FF5F-4D3E-8E88-2D3A255D0F35}" type="presParOf" srcId="{5C01073A-01BC-4196-9879-EC646638AB65}" destId="{98CF348C-1C4C-4F45-92BF-1343F7D052C5}" srcOrd="5" destOrd="0" presId="urn:microsoft.com/office/officeart/2018/2/layout/IconLabelList"/>
    <dgm:cxn modelId="{A721F3B7-3F60-4A1E-BCB3-C7F706757980}" type="presParOf" srcId="{5C01073A-01BC-4196-9879-EC646638AB65}" destId="{1C246714-79D0-4169-BDB4-0DE2448B6166}" srcOrd="6" destOrd="0" presId="urn:microsoft.com/office/officeart/2018/2/layout/IconLabelList"/>
    <dgm:cxn modelId="{73F6249B-0B6A-4211-9E82-7045B2F6C605}" type="presParOf" srcId="{1C246714-79D0-4169-BDB4-0DE2448B6166}" destId="{CC03260F-4581-42F7-9C02-0C93BDFF075F}" srcOrd="0" destOrd="0" presId="urn:microsoft.com/office/officeart/2018/2/layout/IconLabelList"/>
    <dgm:cxn modelId="{91BCFA09-9AF8-48BF-91A5-E4A82125DA84}" type="presParOf" srcId="{1C246714-79D0-4169-BDB4-0DE2448B6166}" destId="{6B186FE3-8B75-4F48-919D-A7C965156305}" srcOrd="1" destOrd="0" presId="urn:microsoft.com/office/officeart/2018/2/layout/IconLabelList"/>
    <dgm:cxn modelId="{753901B1-B9D2-495C-8887-B6D94F57E0D0}" type="presParOf" srcId="{1C246714-79D0-4169-BDB4-0DE2448B6166}" destId="{1D5CA91B-6F41-49E8-A5E3-2CC99FF991E8}" srcOrd="2" destOrd="0" presId="urn:microsoft.com/office/officeart/2018/2/layout/IconLabelList"/>
    <dgm:cxn modelId="{8610B769-6D68-4A24-BDB2-76AC362D7AD9}" type="presParOf" srcId="{5C01073A-01BC-4196-9879-EC646638AB65}" destId="{F1ECC650-92E3-40BE-8C4D-4A009B100AE1}" srcOrd="7" destOrd="0" presId="urn:microsoft.com/office/officeart/2018/2/layout/IconLabelList"/>
    <dgm:cxn modelId="{D5916640-0625-467D-9681-89BE45889A95}" type="presParOf" srcId="{5C01073A-01BC-4196-9879-EC646638AB65}" destId="{577FC67A-A2EE-4A19-B2E3-C37C8DE5A739}" srcOrd="8" destOrd="0" presId="urn:microsoft.com/office/officeart/2018/2/layout/IconLabelList"/>
    <dgm:cxn modelId="{6BB14417-3BF2-418A-8845-34FE6F798262}" type="presParOf" srcId="{577FC67A-A2EE-4A19-B2E3-C37C8DE5A739}" destId="{E78A3B2A-89F8-4BAF-A9A9-ED66B928F8E1}" srcOrd="0" destOrd="0" presId="urn:microsoft.com/office/officeart/2018/2/layout/IconLabelList"/>
    <dgm:cxn modelId="{9ED303A2-7409-447A-AE57-C787281269F9}" type="presParOf" srcId="{577FC67A-A2EE-4A19-B2E3-C37C8DE5A739}" destId="{855BD0E1-CE43-4B96-824D-780729372E96}" srcOrd="1" destOrd="0" presId="urn:microsoft.com/office/officeart/2018/2/layout/IconLabelList"/>
    <dgm:cxn modelId="{765E823B-252D-4A33-B19A-8FF0CA0B560E}" type="presParOf" srcId="{577FC67A-A2EE-4A19-B2E3-C37C8DE5A739}" destId="{18ADAB16-0B6E-45E8-84DB-54C4F9FDAF0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DF6BFE-3EE7-4BBC-9803-E99C7AD7170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6632808-E75E-4BE6-A54B-89A209AE6AF3}">
      <dgm:prSet/>
      <dgm:spPr/>
      <dgm:t>
        <a:bodyPr/>
        <a:lstStyle/>
        <a:p>
          <a:r>
            <a:rPr lang="en-US"/>
            <a:t>- Fully functional, secure office network</a:t>
          </a:r>
        </a:p>
      </dgm:t>
    </dgm:pt>
    <dgm:pt modelId="{1BADA4FD-8E12-433A-A180-DE76B5E83F6D}" type="parTrans" cxnId="{FA1E14A7-F513-4683-A032-7F00586DA34E}">
      <dgm:prSet/>
      <dgm:spPr/>
      <dgm:t>
        <a:bodyPr/>
        <a:lstStyle/>
        <a:p>
          <a:endParaRPr lang="en-US"/>
        </a:p>
      </dgm:t>
    </dgm:pt>
    <dgm:pt modelId="{CE700D1D-B01E-4BBB-BAEB-EEE9E83BCFA2}" type="sibTrans" cxnId="{FA1E14A7-F513-4683-A032-7F00586DA34E}">
      <dgm:prSet/>
      <dgm:spPr/>
      <dgm:t>
        <a:bodyPr/>
        <a:lstStyle/>
        <a:p>
          <a:endParaRPr lang="en-US"/>
        </a:p>
      </dgm:t>
    </dgm:pt>
    <dgm:pt modelId="{0BFCCB47-4894-49E7-907A-EE73A283A92A}">
      <dgm:prSet/>
      <dgm:spPr/>
      <dgm:t>
        <a:bodyPr/>
        <a:lstStyle/>
        <a:p>
          <a:r>
            <a:rPr lang="en-US"/>
            <a:t>- Communication between departments</a:t>
          </a:r>
        </a:p>
      </dgm:t>
    </dgm:pt>
    <dgm:pt modelId="{3EA808F0-C17B-496E-97B1-9C3EB6A3C0EE}" type="parTrans" cxnId="{63CB4D3A-2765-41F9-94C4-EFAEC8B5F0C9}">
      <dgm:prSet/>
      <dgm:spPr/>
      <dgm:t>
        <a:bodyPr/>
        <a:lstStyle/>
        <a:p>
          <a:endParaRPr lang="en-US"/>
        </a:p>
      </dgm:t>
    </dgm:pt>
    <dgm:pt modelId="{FB31BB60-28BB-4F01-BB62-2035FB4991CD}" type="sibTrans" cxnId="{63CB4D3A-2765-41F9-94C4-EFAEC8B5F0C9}">
      <dgm:prSet/>
      <dgm:spPr/>
      <dgm:t>
        <a:bodyPr/>
        <a:lstStyle/>
        <a:p>
          <a:endParaRPr lang="en-US"/>
        </a:p>
      </dgm:t>
    </dgm:pt>
    <dgm:pt modelId="{F3C530AD-F0A5-4690-BA73-A630FC46C649}">
      <dgm:prSet/>
      <dgm:spPr/>
      <dgm:t>
        <a:bodyPr/>
        <a:lstStyle/>
        <a:p>
          <a:r>
            <a:rPr lang="en-US"/>
            <a:t>- WPA2-PSK secured guest Wi-Fi</a:t>
          </a:r>
        </a:p>
      </dgm:t>
    </dgm:pt>
    <dgm:pt modelId="{D1C62292-713C-4021-B184-888A089DB171}" type="parTrans" cxnId="{ADB49946-B57F-48B6-8F55-F76702F6460F}">
      <dgm:prSet/>
      <dgm:spPr/>
      <dgm:t>
        <a:bodyPr/>
        <a:lstStyle/>
        <a:p>
          <a:endParaRPr lang="en-US"/>
        </a:p>
      </dgm:t>
    </dgm:pt>
    <dgm:pt modelId="{ABB1079F-4935-4AC5-8538-E432190B8131}" type="sibTrans" cxnId="{ADB49946-B57F-48B6-8F55-F76702F6460F}">
      <dgm:prSet/>
      <dgm:spPr/>
      <dgm:t>
        <a:bodyPr/>
        <a:lstStyle/>
        <a:p>
          <a:endParaRPr lang="en-US"/>
        </a:p>
      </dgm:t>
    </dgm:pt>
    <dgm:pt modelId="{4CCCBAB7-2A37-4478-BE0D-9ECC7F123A75}">
      <dgm:prSet/>
      <dgm:spPr/>
      <dgm:t>
        <a:bodyPr/>
        <a:lstStyle/>
        <a:p>
          <a:r>
            <a:rPr lang="en-US"/>
            <a:t>- CCTV monitoring system</a:t>
          </a:r>
        </a:p>
      </dgm:t>
    </dgm:pt>
    <dgm:pt modelId="{F93C3C58-8480-4061-99E5-F2437D1AB943}" type="parTrans" cxnId="{192E2785-1ACD-45AC-A055-F823F30D0C9B}">
      <dgm:prSet/>
      <dgm:spPr/>
      <dgm:t>
        <a:bodyPr/>
        <a:lstStyle/>
        <a:p>
          <a:endParaRPr lang="en-US"/>
        </a:p>
      </dgm:t>
    </dgm:pt>
    <dgm:pt modelId="{0218A2D1-9078-435B-8988-6CF014C30487}" type="sibTrans" cxnId="{192E2785-1ACD-45AC-A055-F823F30D0C9B}">
      <dgm:prSet/>
      <dgm:spPr/>
      <dgm:t>
        <a:bodyPr/>
        <a:lstStyle/>
        <a:p>
          <a:endParaRPr lang="en-US"/>
        </a:p>
      </dgm:t>
    </dgm:pt>
    <dgm:pt modelId="{C612706F-AB8B-40C1-8215-7A0D071CEE92}">
      <dgm:prSet/>
      <dgm:spPr/>
      <dgm:t>
        <a:bodyPr/>
        <a:lstStyle/>
        <a:p>
          <a:r>
            <a:rPr lang="en-US"/>
            <a:t>- Deliverables: .pkt file, config scripts, report, firewall rules</a:t>
          </a:r>
        </a:p>
      </dgm:t>
    </dgm:pt>
    <dgm:pt modelId="{09E96554-2E34-463D-9C0B-468FA6772BE1}" type="parTrans" cxnId="{0307D545-3E52-4603-921E-DC98A25E5722}">
      <dgm:prSet/>
      <dgm:spPr/>
      <dgm:t>
        <a:bodyPr/>
        <a:lstStyle/>
        <a:p>
          <a:endParaRPr lang="en-US"/>
        </a:p>
      </dgm:t>
    </dgm:pt>
    <dgm:pt modelId="{6351F1A4-846B-4172-9230-0EEE8AE433EB}" type="sibTrans" cxnId="{0307D545-3E52-4603-921E-DC98A25E5722}">
      <dgm:prSet/>
      <dgm:spPr/>
      <dgm:t>
        <a:bodyPr/>
        <a:lstStyle/>
        <a:p>
          <a:endParaRPr lang="en-US"/>
        </a:p>
      </dgm:t>
    </dgm:pt>
    <dgm:pt modelId="{4FF25631-8937-4B28-B7E7-1A76F4640564}" type="pres">
      <dgm:prSet presAssocID="{DEDF6BFE-3EE7-4BBC-9803-E99C7AD71706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A46CF4-6579-4894-BBF6-B52287713662}" type="pres">
      <dgm:prSet presAssocID="{DEDF6BFE-3EE7-4BBC-9803-E99C7AD71706}" presName="container" presStyleCnt="0">
        <dgm:presLayoutVars>
          <dgm:dir/>
          <dgm:resizeHandles val="exact"/>
        </dgm:presLayoutVars>
      </dgm:prSet>
      <dgm:spPr/>
    </dgm:pt>
    <dgm:pt modelId="{0C5B603F-E3AB-41FA-88E1-5BBAE856A4B4}" type="pres">
      <dgm:prSet presAssocID="{B6632808-E75E-4BE6-A54B-89A209AE6AF3}" presName="compNode" presStyleCnt="0"/>
      <dgm:spPr/>
    </dgm:pt>
    <dgm:pt modelId="{DE684783-CDA2-4257-9BBF-AC8EBB060AFF}" type="pres">
      <dgm:prSet presAssocID="{B6632808-E75E-4BE6-A54B-89A209AE6AF3}" presName="iconBgRect" presStyleLbl="bgShp" presStyleIdx="0" presStyleCnt="5"/>
      <dgm:spPr/>
    </dgm:pt>
    <dgm:pt modelId="{86B8F880-8459-47D3-858C-5C393FC7DB30}" type="pres">
      <dgm:prSet presAssocID="{B6632808-E75E-4BE6-A54B-89A209AE6AF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E7C2DE0C-8C39-4D72-8D98-004418B0C3BC}" type="pres">
      <dgm:prSet presAssocID="{B6632808-E75E-4BE6-A54B-89A209AE6AF3}" presName="spaceRect" presStyleCnt="0"/>
      <dgm:spPr/>
    </dgm:pt>
    <dgm:pt modelId="{ABD44069-43E5-42E7-8B2E-40EC5E701A04}" type="pres">
      <dgm:prSet presAssocID="{B6632808-E75E-4BE6-A54B-89A209AE6AF3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4EB9147-9701-4E8B-AA07-1E2F4E4DB474}" type="pres">
      <dgm:prSet presAssocID="{CE700D1D-B01E-4BBB-BAEB-EEE9E83BCFA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DF59B1D-ADDC-44B3-8617-EF8DD0926DE3}" type="pres">
      <dgm:prSet presAssocID="{0BFCCB47-4894-49E7-907A-EE73A283A92A}" presName="compNode" presStyleCnt="0"/>
      <dgm:spPr/>
    </dgm:pt>
    <dgm:pt modelId="{54D19DEC-09C1-40F7-BCBC-155C921CC16A}" type="pres">
      <dgm:prSet presAssocID="{0BFCCB47-4894-49E7-907A-EE73A283A92A}" presName="iconBgRect" presStyleLbl="bgShp" presStyleIdx="1" presStyleCnt="5"/>
      <dgm:spPr/>
    </dgm:pt>
    <dgm:pt modelId="{DD1175C4-AD50-49DF-921D-73A9BF363FF0}" type="pres">
      <dgm:prSet presAssocID="{0BFCCB47-4894-49E7-907A-EE73A283A92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B0D98B21-A362-413E-968B-9CCED08857F8}" type="pres">
      <dgm:prSet presAssocID="{0BFCCB47-4894-49E7-907A-EE73A283A92A}" presName="spaceRect" presStyleCnt="0"/>
      <dgm:spPr/>
    </dgm:pt>
    <dgm:pt modelId="{22E214BF-0CBD-4D72-A0FA-7F9C5EE3451F}" type="pres">
      <dgm:prSet presAssocID="{0BFCCB47-4894-49E7-907A-EE73A283A92A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AB872B32-0E22-4CB0-8E80-C26EE66F91F9}" type="pres">
      <dgm:prSet presAssocID="{FB31BB60-28BB-4F01-BB62-2035FB4991C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DB2560F-FCBB-468E-979C-0159E6A7D250}" type="pres">
      <dgm:prSet presAssocID="{F3C530AD-F0A5-4690-BA73-A630FC46C649}" presName="compNode" presStyleCnt="0"/>
      <dgm:spPr/>
    </dgm:pt>
    <dgm:pt modelId="{6886C09F-6609-42E9-B87F-1D3EFA462CCD}" type="pres">
      <dgm:prSet presAssocID="{F3C530AD-F0A5-4690-BA73-A630FC46C649}" presName="iconBgRect" presStyleLbl="bgShp" presStyleIdx="2" presStyleCnt="5"/>
      <dgm:spPr/>
    </dgm:pt>
    <dgm:pt modelId="{E85F2FC5-522F-4F8E-9BE1-800152BE76F2}" type="pres">
      <dgm:prSet presAssocID="{F3C530AD-F0A5-4690-BA73-A630FC46C6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-Fi"/>
        </a:ext>
      </dgm:extLst>
    </dgm:pt>
    <dgm:pt modelId="{EC018E1B-07D0-4ED0-AE74-193424D92BD1}" type="pres">
      <dgm:prSet presAssocID="{F3C530AD-F0A5-4690-BA73-A630FC46C649}" presName="spaceRect" presStyleCnt="0"/>
      <dgm:spPr/>
    </dgm:pt>
    <dgm:pt modelId="{B72B0E21-9B7D-4B68-8F41-8E60E40ABE7F}" type="pres">
      <dgm:prSet presAssocID="{F3C530AD-F0A5-4690-BA73-A630FC46C649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119FB99-768E-4089-B45D-2F3397C72A55}" type="pres">
      <dgm:prSet presAssocID="{ABB1079F-4935-4AC5-8538-E432190B81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296EB8F-C34C-4ED3-BA8E-4065D850528A}" type="pres">
      <dgm:prSet presAssocID="{4CCCBAB7-2A37-4478-BE0D-9ECC7F123A75}" presName="compNode" presStyleCnt="0"/>
      <dgm:spPr/>
    </dgm:pt>
    <dgm:pt modelId="{A907BAA4-A04D-4AA8-BF2D-CF8F583556EA}" type="pres">
      <dgm:prSet presAssocID="{4CCCBAB7-2A37-4478-BE0D-9ECC7F123A75}" presName="iconBgRect" presStyleLbl="bgShp" presStyleIdx="3" presStyleCnt="5"/>
      <dgm:spPr/>
    </dgm:pt>
    <dgm:pt modelId="{C8C291C5-27D4-4DCC-992A-6590B2D81E3E}" type="pres">
      <dgm:prSet presAssocID="{4CCCBAB7-2A37-4478-BE0D-9ECC7F123A7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2A708B3F-228F-4DF5-9B39-2E79B2D0A36A}" type="pres">
      <dgm:prSet presAssocID="{4CCCBAB7-2A37-4478-BE0D-9ECC7F123A75}" presName="spaceRect" presStyleCnt="0"/>
      <dgm:spPr/>
    </dgm:pt>
    <dgm:pt modelId="{5C6DF68E-495E-437C-A47F-4ECBEF66C339}" type="pres">
      <dgm:prSet presAssocID="{4CCCBAB7-2A37-4478-BE0D-9ECC7F123A75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EE3FE0C-F285-4354-AF8C-8D2F6D76D740}" type="pres">
      <dgm:prSet presAssocID="{0218A2D1-9078-435B-8988-6CF014C3048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B14264C-01EB-4F15-A4D6-52C8BD37E267}" type="pres">
      <dgm:prSet presAssocID="{C612706F-AB8B-40C1-8215-7A0D071CEE92}" presName="compNode" presStyleCnt="0"/>
      <dgm:spPr/>
    </dgm:pt>
    <dgm:pt modelId="{69A17F8A-AE8E-4C7A-8493-ABA6896F862E}" type="pres">
      <dgm:prSet presAssocID="{C612706F-AB8B-40C1-8215-7A0D071CEE92}" presName="iconBgRect" presStyleLbl="bgShp" presStyleIdx="4" presStyleCnt="5"/>
      <dgm:spPr/>
    </dgm:pt>
    <dgm:pt modelId="{83DB2432-B196-4C17-AAC2-244AC4C873E0}" type="pres">
      <dgm:prSet presAssocID="{C612706F-AB8B-40C1-8215-7A0D071CEE9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5326E65E-ECA8-4D65-BAC6-92F9AC156CA6}" type="pres">
      <dgm:prSet presAssocID="{C612706F-AB8B-40C1-8215-7A0D071CEE92}" presName="spaceRect" presStyleCnt="0"/>
      <dgm:spPr/>
    </dgm:pt>
    <dgm:pt modelId="{24E6DD69-F021-473D-BEE2-E635EB3261C4}" type="pres">
      <dgm:prSet presAssocID="{C612706F-AB8B-40C1-8215-7A0D071CEE92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21FA5E-FABF-4F0A-A748-D406481A1B83}" type="presOf" srcId="{C612706F-AB8B-40C1-8215-7A0D071CEE92}" destId="{24E6DD69-F021-473D-BEE2-E635EB3261C4}" srcOrd="0" destOrd="0" presId="urn:microsoft.com/office/officeart/2018/2/layout/IconCircleList"/>
    <dgm:cxn modelId="{9C23CB15-9657-40B8-A9D4-85E8FB3FA7C6}" type="presOf" srcId="{0BFCCB47-4894-49E7-907A-EE73A283A92A}" destId="{22E214BF-0CBD-4D72-A0FA-7F9C5EE3451F}" srcOrd="0" destOrd="0" presId="urn:microsoft.com/office/officeart/2018/2/layout/IconCircleList"/>
    <dgm:cxn modelId="{936022B2-F605-4C80-B934-E510E503F086}" type="presOf" srcId="{F3C530AD-F0A5-4690-BA73-A630FC46C649}" destId="{B72B0E21-9B7D-4B68-8F41-8E60E40ABE7F}" srcOrd="0" destOrd="0" presId="urn:microsoft.com/office/officeart/2018/2/layout/IconCircleList"/>
    <dgm:cxn modelId="{B4D33369-C255-49A5-87E6-5AD01698E638}" type="presOf" srcId="{FB31BB60-28BB-4F01-BB62-2035FB4991CD}" destId="{AB872B32-0E22-4CB0-8E80-C26EE66F91F9}" srcOrd="0" destOrd="0" presId="urn:microsoft.com/office/officeart/2018/2/layout/IconCircleList"/>
    <dgm:cxn modelId="{3F734E48-975A-44D6-AB44-538DDD5CD582}" type="presOf" srcId="{4CCCBAB7-2A37-4478-BE0D-9ECC7F123A75}" destId="{5C6DF68E-495E-437C-A47F-4ECBEF66C339}" srcOrd="0" destOrd="0" presId="urn:microsoft.com/office/officeart/2018/2/layout/IconCircleList"/>
    <dgm:cxn modelId="{396CBEA9-37C6-4E92-A3F3-B3D8AEF1D357}" type="presOf" srcId="{B6632808-E75E-4BE6-A54B-89A209AE6AF3}" destId="{ABD44069-43E5-42E7-8B2E-40EC5E701A04}" srcOrd="0" destOrd="0" presId="urn:microsoft.com/office/officeart/2018/2/layout/IconCircleList"/>
    <dgm:cxn modelId="{ADB49946-B57F-48B6-8F55-F76702F6460F}" srcId="{DEDF6BFE-3EE7-4BBC-9803-E99C7AD71706}" destId="{F3C530AD-F0A5-4690-BA73-A630FC46C649}" srcOrd="2" destOrd="0" parTransId="{D1C62292-713C-4021-B184-888A089DB171}" sibTransId="{ABB1079F-4935-4AC5-8538-E432190B8131}"/>
    <dgm:cxn modelId="{0307D545-3E52-4603-921E-DC98A25E5722}" srcId="{DEDF6BFE-3EE7-4BBC-9803-E99C7AD71706}" destId="{C612706F-AB8B-40C1-8215-7A0D071CEE92}" srcOrd="4" destOrd="0" parTransId="{09E96554-2E34-463D-9C0B-468FA6772BE1}" sibTransId="{6351F1A4-846B-4172-9230-0EEE8AE433EB}"/>
    <dgm:cxn modelId="{E6BB6FC2-266C-4F22-A937-1F58643D41D8}" type="presOf" srcId="{CE700D1D-B01E-4BBB-BAEB-EEE9E83BCFA2}" destId="{74EB9147-9701-4E8B-AA07-1E2F4E4DB474}" srcOrd="0" destOrd="0" presId="urn:microsoft.com/office/officeart/2018/2/layout/IconCircleList"/>
    <dgm:cxn modelId="{05FDF4E5-A66B-45A3-B868-80DF2C22CA0F}" type="presOf" srcId="{ABB1079F-4935-4AC5-8538-E432190B8131}" destId="{6119FB99-768E-4089-B45D-2F3397C72A55}" srcOrd="0" destOrd="0" presId="urn:microsoft.com/office/officeart/2018/2/layout/IconCircleList"/>
    <dgm:cxn modelId="{7EAA0D39-642D-4B19-BAF8-A7B637B84675}" type="presOf" srcId="{0218A2D1-9078-435B-8988-6CF014C30487}" destId="{CEE3FE0C-F285-4354-AF8C-8D2F6D76D740}" srcOrd="0" destOrd="0" presId="urn:microsoft.com/office/officeart/2018/2/layout/IconCircleList"/>
    <dgm:cxn modelId="{192E2785-1ACD-45AC-A055-F823F30D0C9B}" srcId="{DEDF6BFE-3EE7-4BBC-9803-E99C7AD71706}" destId="{4CCCBAB7-2A37-4478-BE0D-9ECC7F123A75}" srcOrd="3" destOrd="0" parTransId="{F93C3C58-8480-4061-99E5-F2437D1AB943}" sibTransId="{0218A2D1-9078-435B-8988-6CF014C30487}"/>
    <dgm:cxn modelId="{58379258-E4FC-45D1-91A1-3EE155C5FCBF}" type="presOf" srcId="{DEDF6BFE-3EE7-4BBC-9803-E99C7AD71706}" destId="{4FF25631-8937-4B28-B7E7-1A76F4640564}" srcOrd="0" destOrd="0" presId="urn:microsoft.com/office/officeart/2018/2/layout/IconCircleList"/>
    <dgm:cxn modelId="{63CB4D3A-2765-41F9-94C4-EFAEC8B5F0C9}" srcId="{DEDF6BFE-3EE7-4BBC-9803-E99C7AD71706}" destId="{0BFCCB47-4894-49E7-907A-EE73A283A92A}" srcOrd="1" destOrd="0" parTransId="{3EA808F0-C17B-496E-97B1-9C3EB6A3C0EE}" sibTransId="{FB31BB60-28BB-4F01-BB62-2035FB4991CD}"/>
    <dgm:cxn modelId="{FA1E14A7-F513-4683-A032-7F00586DA34E}" srcId="{DEDF6BFE-3EE7-4BBC-9803-E99C7AD71706}" destId="{B6632808-E75E-4BE6-A54B-89A209AE6AF3}" srcOrd="0" destOrd="0" parTransId="{1BADA4FD-8E12-433A-A180-DE76B5E83F6D}" sibTransId="{CE700D1D-B01E-4BBB-BAEB-EEE9E83BCFA2}"/>
    <dgm:cxn modelId="{7916D248-A48D-4548-BFBE-E535E8274D90}" type="presParOf" srcId="{4FF25631-8937-4B28-B7E7-1A76F4640564}" destId="{31A46CF4-6579-4894-BBF6-B52287713662}" srcOrd="0" destOrd="0" presId="urn:microsoft.com/office/officeart/2018/2/layout/IconCircleList"/>
    <dgm:cxn modelId="{E4385A98-DA78-4F54-894B-1AD9A979750B}" type="presParOf" srcId="{31A46CF4-6579-4894-BBF6-B52287713662}" destId="{0C5B603F-E3AB-41FA-88E1-5BBAE856A4B4}" srcOrd="0" destOrd="0" presId="urn:microsoft.com/office/officeart/2018/2/layout/IconCircleList"/>
    <dgm:cxn modelId="{D9094753-3306-42B8-A4F1-462E5CF2BDF7}" type="presParOf" srcId="{0C5B603F-E3AB-41FA-88E1-5BBAE856A4B4}" destId="{DE684783-CDA2-4257-9BBF-AC8EBB060AFF}" srcOrd="0" destOrd="0" presId="urn:microsoft.com/office/officeart/2018/2/layout/IconCircleList"/>
    <dgm:cxn modelId="{4302FCD2-B578-4FE3-876C-5D517A8F7851}" type="presParOf" srcId="{0C5B603F-E3AB-41FA-88E1-5BBAE856A4B4}" destId="{86B8F880-8459-47D3-858C-5C393FC7DB30}" srcOrd="1" destOrd="0" presId="urn:microsoft.com/office/officeart/2018/2/layout/IconCircleList"/>
    <dgm:cxn modelId="{EDCFC159-BDB7-43C7-BAB7-6CF218221407}" type="presParOf" srcId="{0C5B603F-E3AB-41FA-88E1-5BBAE856A4B4}" destId="{E7C2DE0C-8C39-4D72-8D98-004418B0C3BC}" srcOrd="2" destOrd="0" presId="urn:microsoft.com/office/officeart/2018/2/layout/IconCircleList"/>
    <dgm:cxn modelId="{FA1368E9-5507-49BC-A23A-EA75780B6358}" type="presParOf" srcId="{0C5B603F-E3AB-41FA-88E1-5BBAE856A4B4}" destId="{ABD44069-43E5-42E7-8B2E-40EC5E701A04}" srcOrd="3" destOrd="0" presId="urn:microsoft.com/office/officeart/2018/2/layout/IconCircleList"/>
    <dgm:cxn modelId="{BAD611A4-A215-485E-9F89-3A1274858162}" type="presParOf" srcId="{31A46CF4-6579-4894-BBF6-B52287713662}" destId="{74EB9147-9701-4E8B-AA07-1E2F4E4DB474}" srcOrd="1" destOrd="0" presId="urn:microsoft.com/office/officeart/2018/2/layout/IconCircleList"/>
    <dgm:cxn modelId="{05B2857A-5047-4C78-AEA2-EF4293187BB5}" type="presParOf" srcId="{31A46CF4-6579-4894-BBF6-B52287713662}" destId="{FDF59B1D-ADDC-44B3-8617-EF8DD0926DE3}" srcOrd="2" destOrd="0" presId="urn:microsoft.com/office/officeart/2018/2/layout/IconCircleList"/>
    <dgm:cxn modelId="{815014AC-3027-4BE2-A55E-2D47B05ABE58}" type="presParOf" srcId="{FDF59B1D-ADDC-44B3-8617-EF8DD0926DE3}" destId="{54D19DEC-09C1-40F7-BCBC-155C921CC16A}" srcOrd="0" destOrd="0" presId="urn:microsoft.com/office/officeart/2018/2/layout/IconCircleList"/>
    <dgm:cxn modelId="{1C739ED7-86F9-43E5-839D-45DEE2B3E08E}" type="presParOf" srcId="{FDF59B1D-ADDC-44B3-8617-EF8DD0926DE3}" destId="{DD1175C4-AD50-49DF-921D-73A9BF363FF0}" srcOrd="1" destOrd="0" presId="urn:microsoft.com/office/officeart/2018/2/layout/IconCircleList"/>
    <dgm:cxn modelId="{43B48A89-5666-495E-9B86-A9335C74AB17}" type="presParOf" srcId="{FDF59B1D-ADDC-44B3-8617-EF8DD0926DE3}" destId="{B0D98B21-A362-413E-968B-9CCED08857F8}" srcOrd="2" destOrd="0" presId="urn:microsoft.com/office/officeart/2018/2/layout/IconCircleList"/>
    <dgm:cxn modelId="{2131198A-2D2E-4631-99B5-D47C4882B02F}" type="presParOf" srcId="{FDF59B1D-ADDC-44B3-8617-EF8DD0926DE3}" destId="{22E214BF-0CBD-4D72-A0FA-7F9C5EE3451F}" srcOrd="3" destOrd="0" presId="urn:microsoft.com/office/officeart/2018/2/layout/IconCircleList"/>
    <dgm:cxn modelId="{3ECF0F0D-CC91-4B28-A85F-2CE789C9067E}" type="presParOf" srcId="{31A46CF4-6579-4894-BBF6-B52287713662}" destId="{AB872B32-0E22-4CB0-8E80-C26EE66F91F9}" srcOrd="3" destOrd="0" presId="urn:microsoft.com/office/officeart/2018/2/layout/IconCircleList"/>
    <dgm:cxn modelId="{516BB999-BC12-40AE-9E4B-F3FDC426FACD}" type="presParOf" srcId="{31A46CF4-6579-4894-BBF6-B52287713662}" destId="{2DB2560F-FCBB-468E-979C-0159E6A7D250}" srcOrd="4" destOrd="0" presId="urn:microsoft.com/office/officeart/2018/2/layout/IconCircleList"/>
    <dgm:cxn modelId="{834AB28D-9C8B-4AB8-9B75-5C602B46AFCA}" type="presParOf" srcId="{2DB2560F-FCBB-468E-979C-0159E6A7D250}" destId="{6886C09F-6609-42E9-B87F-1D3EFA462CCD}" srcOrd="0" destOrd="0" presId="urn:microsoft.com/office/officeart/2018/2/layout/IconCircleList"/>
    <dgm:cxn modelId="{65E4754D-3C8F-4428-839B-E9252759B9FC}" type="presParOf" srcId="{2DB2560F-FCBB-468E-979C-0159E6A7D250}" destId="{E85F2FC5-522F-4F8E-9BE1-800152BE76F2}" srcOrd="1" destOrd="0" presId="urn:microsoft.com/office/officeart/2018/2/layout/IconCircleList"/>
    <dgm:cxn modelId="{8F4F6BBF-105E-4D93-8198-6D4CAB28CF6A}" type="presParOf" srcId="{2DB2560F-FCBB-468E-979C-0159E6A7D250}" destId="{EC018E1B-07D0-4ED0-AE74-193424D92BD1}" srcOrd="2" destOrd="0" presId="urn:microsoft.com/office/officeart/2018/2/layout/IconCircleList"/>
    <dgm:cxn modelId="{312C8DD4-18F6-425F-ADA2-121F0CEA7630}" type="presParOf" srcId="{2DB2560F-FCBB-468E-979C-0159E6A7D250}" destId="{B72B0E21-9B7D-4B68-8F41-8E60E40ABE7F}" srcOrd="3" destOrd="0" presId="urn:microsoft.com/office/officeart/2018/2/layout/IconCircleList"/>
    <dgm:cxn modelId="{4ABCB210-906E-4057-B411-CF984FB5D848}" type="presParOf" srcId="{31A46CF4-6579-4894-BBF6-B52287713662}" destId="{6119FB99-768E-4089-B45D-2F3397C72A55}" srcOrd="5" destOrd="0" presId="urn:microsoft.com/office/officeart/2018/2/layout/IconCircleList"/>
    <dgm:cxn modelId="{91B127E3-C66D-4161-A45B-BE29360ACFD6}" type="presParOf" srcId="{31A46CF4-6579-4894-BBF6-B52287713662}" destId="{F296EB8F-C34C-4ED3-BA8E-4065D850528A}" srcOrd="6" destOrd="0" presId="urn:microsoft.com/office/officeart/2018/2/layout/IconCircleList"/>
    <dgm:cxn modelId="{867314E0-80D9-43D5-86D3-A0A3859AC508}" type="presParOf" srcId="{F296EB8F-C34C-4ED3-BA8E-4065D850528A}" destId="{A907BAA4-A04D-4AA8-BF2D-CF8F583556EA}" srcOrd="0" destOrd="0" presId="urn:microsoft.com/office/officeart/2018/2/layout/IconCircleList"/>
    <dgm:cxn modelId="{BFB3F13C-64CB-4A9B-8F67-18352521B013}" type="presParOf" srcId="{F296EB8F-C34C-4ED3-BA8E-4065D850528A}" destId="{C8C291C5-27D4-4DCC-992A-6590B2D81E3E}" srcOrd="1" destOrd="0" presId="urn:microsoft.com/office/officeart/2018/2/layout/IconCircleList"/>
    <dgm:cxn modelId="{E1991C89-2DB9-4818-9960-6AEB00020BB1}" type="presParOf" srcId="{F296EB8F-C34C-4ED3-BA8E-4065D850528A}" destId="{2A708B3F-228F-4DF5-9B39-2E79B2D0A36A}" srcOrd="2" destOrd="0" presId="urn:microsoft.com/office/officeart/2018/2/layout/IconCircleList"/>
    <dgm:cxn modelId="{8C1B5D4B-55F7-42FF-9606-844BA5550EAC}" type="presParOf" srcId="{F296EB8F-C34C-4ED3-BA8E-4065D850528A}" destId="{5C6DF68E-495E-437C-A47F-4ECBEF66C339}" srcOrd="3" destOrd="0" presId="urn:microsoft.com/office/officeart/2018/2/layout/IconCircleList"/>
    <dgm:cxn modelId="{7C4A11CA-3F5A-4A00-97C4-E9E9E586E88D}" type="presParOf" srcId="{31A46CF4-6579-4894-BBF6-B52287713662}" destId="{CEE3FE0C-F285-4354-AF8C-8D2F6D76D740}" srcOrd="7" destOrd="0" presId="urn:microsoft.com/office/officeart/2018/2/layout/IconCircleList"/>
    <dgm:cxn modelId="{778551E7-F606-4459-9504-49C655F60A22}" type="presParOf" srcId="{31A46CF4-6579-4894-BBF6-B52287713662}" destId="{0B14264C-01EB-4F15-A4D6-52C8BD37E267}" srcOrd="8" destOrd="0" presId="urn:microsoft.com/office/officeart/2018/2/layout/IconCircleList"/>
    <dgm:cxn modelId="{E0673BFD-C753-4356-B955-DC30826DF532}" type="presParOf" srcId="{0B14264C-01EB-4F15-A4D6-52C8BD37E267}" destId="{69A17F8A-AE8E-4C7A-8493-ABA6896F862E}" srcOrd="0" destOrd="0" presId="urn:microsoft.com/office/officeart/2018/2/layout/IconCircleList"/>
    <dgm:cxn modelId="{B87F6E0F-D05B-4284-AC98-1B311CB9003A}" type="presParOf" srcId="{0B14264C-01EB-4F15-A4D6-52C8BD37E267}" destId="{83DB2432-B196-4C17-AAC2-244AC4C873E0}" srcOrd="1" destOrd="0" presId="urn:microsoft.com/office/officeart/2018/2/layout/IconCircleList"/>
    <dgm:cxn modelId="{D8B0B5DB-D975-46F8-9D5C-1F041AC0A7D3}" type="presParOf" srcId="{0B14264C-01EB-4F15-A4D6-52C8BD37E267}" destId="{5326E65E-ECA8-4D65-BAC6-92F9AC156CA6}" srcOrd="2" destOrd="0" presId="urn:microsoft.com/office/officeart/2018/2/layout/IconCircleList"/>
    <dgm:cxn modelId="{0E7A91CF-1F9D-4DFE-952A-7781FAB70B9F}" type="presParOf" srcId="{0B14264C-01EB-4F15-A4D6-52C8BD37E267}" destId="{24E6DD69-F021-473D-BEE2-E635EB3261C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2F2436-AFCF-477A-B643-9056C38796FA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D341B059-2DEA-4190-BF33-EA28C15DB9C2}">
      <dgm:prSet/>
      <dgm:spPr/>
      <dgm:t>
        <a:bodyPr/>
        <a:lstStyle/>
        <a:p>
          <a:pPr>
            <a:defRPr cap="all"/>
          </a:pPr>
          <a:r>
            <a:rPr lang="en-US"/>
            <a:t>This project provides an optimized, secure, and scalable infrastructure for small office networks.</a:t>
          </a:r>
        </a:p>
      </dgm:t>
    </dgm:pt>
    <dgm:pt modelId="{B556EE5D-CA10-46AC-8665-99A69A39B210}" type="parTrans" cxnId="{270DE930-58E6-4963-8D7F-05F696BB1E21}">
      <dgm:prSet/>
      <dgm:spPr/>
      <dgm:t>
        <a:bodyPr/>
        <a:lstStyle/>
        <a:p>
          <a:endParaRPr lang="en-US"/>
        </a:p>
      </dgm:t>
    </dgm:pt>
    <dgm:pt modelId="{FB2C61B6-83D1-425D-91F9-84FB7F15812E}" type="sibTrans" cxnId="{270DE930-58E6-4963-8D7F-05F696BB1E21}">
      <dgm:prSet/>
      <dgm:spPr/>
      <dgm:t>
        <a:bodyPr/>
        <a:lstStyle/>
        <a:p>
          <a:endParaRPr lang="en-US"/>
        </a:p>
      </dgm:t>
    </dgm:pt>
    <dgm:pt modelId="{E7F19F6D-539A-43A7-B71E-0026C96521E6}">
      <dgm:prSet/>
      <dgm:spPr/>
      <dgm:t>
        <a:bodyPr/>
        <a:lstStyle/>
        <a:p>
          <a:pPr>
            <a:defRPr cap="all"/>
          </a:pPr>
          <a:r>
            <a:rPr lang="en-US"/>
            <a:t>It includes VLANs, firewall rules, CCTV, and guest access—aligning with real-world needs and modern security standards.</a:t>
          </a:r>
        </a:p>
      </dgm:t>
    </dgm:pt>
    <dgm:pt modelId="{CE901207-7A61-4738-9DAF-FC4268C4F060}" type="parTrans" cxnId="{A70C3758-196B-48D2-ABD3-D95017A41BA1}">
      <dgm:prSet/>
      <dgm:spPr/>
      <dgm:t>
        <a:bodyPr/>
        <a:lstStyle/>
        <a:p>
          <a:endParaRPr lang="en-US"/>
        </a:p>
      </dgm:t>
    </dgm:pt>
    <dgm:pt modelId="{CEA006D9-FB15-4150-A73C-D72FE72DA8DA}" type="sibTrans" cxnId="{A70C3758-196B-48D2-ABD3-D95017A41BA1}">
      <dgm:prSet/>
      <dgm:spPr/>
      <dgm:t>
        <a:bodyPr/>
        <a:lstStyle/>
        <a:p>
          <a:endParaRPr lang="en-US"/>
        </a:p>
      </dgm:t>
    </dgm:pt>
    <dgm:pt modelId="{2E700F3F-B5BB-4996-9391-5D2CC722A023}" type="pres">
      <dgm:prSet presAssocID="{152F2436-AFCF-477A-B643-9056C38796F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4760F9-13CF-4141-8BE0-8A27B5997700}" type="pres">
      <dgm:prSet presAssocID="{D341B059-2DEA-4190-BF33-EA28C15DB9C2}" presName="compNode" presStyleCnt="0"/>
      <dgm:spPr/>
    </dgm:pt>
    <dgm:pt modelId="{264F64E1-F8AD-4A87-AECE-35354A9E94A1}" type="pres">
      <dgm:prSet presAssocID="{D341B059-2DEA-4190-BF33-EA28C15DB9C2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952B5ABB-90EF-423D-A80C-89674CAF4DA9}" type="pres">
      <dgm:prSet presAssocID="{D341B059-2DEA-4190-BF33-EA28C15DB9C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A4CA12CF-4FC2-4C88-B73F-2B0F84771F59}" type="pres">
      <dgm:prSet presAssocID="{D341B059-2DEA-4190-BF33-EA28C15DB9C2}" presName="spaceRect" presStyleCnt="0"/>
      <dgm:spPr/>
    </dgm:pt>
    <dgm:pt modelId="{A915AB23-DC69-4B2B-9F30-810841DDFA57}" type="pres">
      <dgm:prSet presAssocID="{D341B059-2DEA-4190-BF33-EA28C15DB9C2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26E56A93-F266-41C5-912D-929643C51176}" type="pres">
      <dgm:prSet presAssocID="{FB2C61B6-83D1-425D-91F9-84FB7F15812E}" presName="sibTrans" presStyleCnt="0"/>
      <dgm:spPr/>
    </dgm:pt>
    <dgm:pt modelId="{03866B50-479F-4CF4-97ED-A8ED0E0005D3}" type="pres">
      <dgm:prSet presAssocID="{E7F19F6D-539A-43A7-B71E-0026C96521E6}" presName="compNode" presStyleCnt="0"/>
      <dgm:spPr/>
    </dgm:pt>
    <dgm:pt modelId="{2EEA8259-9DD9-4EDA-80D7-0810E59AC8EF}" type="pres">
      <dgm:prSet presAssocID="{E7F19F6D-539A-43A7-B71E-0026C96521E6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0B8D438D-8266-48CD-A798-65B238B564CF}" type="pres">
      <dgm:prSet presAssocID="{E7F19F6D-539A-43A7-B71E-0026C96521E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240043CD-8460-4A4A-A665-621F365F389C}" type="pres">
      <dgm:prSet presAssocID="{E7F19F6D-539A-43A7-B71E-0026C96521E6}" presName="spaceRect" presStyleCnt="0"/>
      <dgm:spPr/>
    </dgm:pt>
    <dgm:pt modelId="{30E810AE-188E-4744-BAB5-CD41EB9CFBC8}" type="pres">
      <dgm:prSet presAssocID="{E7F19F6D-539A-43A7-B71E-0026C96521E6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0C3758-196B-48D2-ABD3-D95017A41BA1}" srcId="{152F2436-AFCF-477A-B643-9056C38796FA}" destId="{E7F19F6D-539A-43A7-B71E-0026C96521E6}" srcOrd="1" destOrd="0" parTransId="{CE901207-7A61-4738-9DAF-FC4268C4F060}" sibTransId="{CEA006D9-FB15-4150-A73C-D72FE72DA8DA}"/>
    <dgm:cxn modelId="{D96E968C-D05C-4125-BCA7-7C41AFA0D135}" type="presOf" srcId="{D341B059-2DEA-4190-BF33-EA28C15DB9C2}" destId="{A915AB23-DC69-4B2B-9F30-810841DDFA57}" srcOrd="0" destOrd="0" presId="urn:microsoft.com/office/officeart/2018/5/layout/IconLeafLabelList"/>
    <dgm:cxn modelId="{93884F2C-1A5E-49AC-AC90-BF6F10204A8B}" type="presOf" srcId="{E7F19F6D-539A-43A7-B71E-0026C96521E6}" destId="{30E810AE-188E-4744-BAB5-CD41EB9CFBC8}" srcOrd="0" destOrd="0" presId="urn:microsoft.com/office/officeart/2018/5/layout/IconLeafLabelList"/>
    <dgm:cxn modelId="{9228E89C-67FF-46A2-B822-D7F33C0775B7}" type="presOf" srcId="{152F2436-AFCF-477A-B643-9056C38796FA}" destId="{2E700F3F-B5BB-4996-9391-5D2CC722A023}" srcOrd="0" destOrd="0" presId="urn:microsoft.com/office/officeart/2018/5/layout/IconLeafLabelList"/>
    <dgm:cxn modelId="{270DE930-58E6-4963-8D7F-05F696BB1E21}" srcId="{152F2436-AFCF-477A-B643-9056C38796FA}" destId="{D341B059-2DEA-4190-BF33-EA28C15DB9C2}" srcOrd="0" destOrd="0" parTransId="{B556EE5D-CA10-46AC-8665-99A69A39B210}" sibTransId="{FB2C61B6-83D1-425D-91F9-84FB7F15812E}"/>
    <dgm:cxn modelId="{C4F27FAF-8B6E-46B5-80EE-A71D76F12568}" type="presParOf" srcId="{2E700F3F-B5BB-4996-9391-5D2CC722A023}" destId="{8C4760F9-13CF-4141-8BE0-8A27B5997700}" srcOrd="0" destOrd="0" presId="urn:microsoft.com/office/officeart/2018/5/layout/IconLeafLabelList"/>
    <dgm:cxn modelId="{67C68773-08DC-4134-BEAC-DF009BD684F0}" type="presParOf" srcId="{8C4760F9-13CF-4141-8BE0-8A27B5997700}" destId="{264F64E1-F8AD-4A87-AECE-35354A9E94A1}" srcOrd="0" destOrd="0" presId="urn:microsoft.com/office/officeart/2018/5/layout/IconLeafLabelList"/>
    <dgm:cxn modelId="{237B3482-7551-492A-9D52-377DF2A22A1E}" type="presParOf" srcId="{8C4760F9-13CF-4141-8BE0-8A27B5997700}" destId="{952B5ABB-90EF-423D-A80C-89674CAF4DA9}" srcOrd="1" destOrd="0" presId="urn:microsoft.com/office/officeart/2018/5/layout/IconLeafLabelList"/>
    <dgm:cxn modelId="{85113F0B-B7FF-4187-8032-32FF6A5CC68D}" type="presParOf" srcId="{8C4760F9-13CF-4141-8BE0-8A27B5997700}" destId="{A4CA12CF-4FC2-4C88-B73F-2B0F84771F59}" srcOrd="2" destOrd="0" presId="urn:microsoft.com/office/officeart/2018/5/layout/IconLeafLabelList"/>
    <dgm:cxn modelId="{2F3DE3D3-88B3-497D-B7BB-5BA64186137D}" type="presParOf" srcId="{8C4760F9-13CF-4141-8BE0-8A27B5997700}" destId="{A915AB23-DC69-4B2B-9F30-810841DDFA57}" srcOrd="3" destOrd="0" presId="urn:microsoft.com/office/officeart/2018/5/layout/IconLeafLabelList"/>
    <dgm:cxn modelId="{24127463-1821-45D7-A796-D8368D9CC8A0}" type="presParOf" srcId="{2E700F3F-B5BB-4996-9391-5D2CC722A023}" destId="{26E56A93-F266-41C5-912D-929643C51176}" srcOrd="1" destOrd="0" presId="urn:microsoft.com/office/officeart/2018/5/layout/IconLeafLabelList"/>
    <dgm:cxn modelId="{58A20EE1-D573-452A-A424-0904DD92D9FC}" type="presParOf" srcId="{2E700F3F-B5BB-4996-9391-5D2CC722A023}" destId="{03866B50-479F-4CF4-97ED-A8ED0E0005D3}" srcOrd="2" destOrd="0" presId="urn:microsoft.com/office/officeart/2018/5/layout/IconLeafLabelList"/>
    <dgm:cxn modelId="{FE7B1F92-D2FA-4304-AB83-B61ED8CB90D8}" type="presParOf" srcId="{03866B50-479F-4CF4-97ED-A8ED0E0005D3}" destId="{2EEA8259-9DD9-4EDA-80D7-0810E59AC8EF}" srcOrd="0" destOrd="0" presId="urn:microsoft.com/office/officeart/2018/5/layout/IconLeafLabelList"/>
    <dgm:cxn modelId="{D6347CCD-5C5C-45AE-81C4-D77E05DD5407}" type="presParOf" srcId="{03866B50-479F-4CF4-97ED-A8ED0E0005D3}" destId="{0B8D438D-8266-48CD-A798-65B238B564CF}" srcOrd="1" destOrd="0" presId="urn:microsoft.com/office/officeart/2018/5/layout/IconLeafLabelList"/>
    <dgm:cxn modelId="{EE9B7B4C-7BF9-45C6-8B78-28A909313CD4}" type="presParOf" srcId="{03866B50-479F-4CF4-97ED-A8ED0E0005D3}" destId="{240043CD-8460-4A4A-A665-621F365F389C}" srcOrd="2" destOrd="0" presId="urn:microsoft.com/office/officeart/2018/5/layout/IconLeafLabelList"/>
    <dgm:cxn modelId="{6B3FD221-45BB-40E4-BBA4-ADB541A43FDA}" type="presParOf" srcId="{03866B50-479F-4CF4-97ED-A8ED0E0005D3}" destId="{30E810AE-188E-4744-BAB5-CD41EB9CFBC8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C1AF8AF-E9C1-452E-B462-3A7F63DAEE7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F39AD17-4C3B-44E6-861E-658F2EC25198}">
      <dgm:prSet/>
      <dgm:spPr/>
      <dgm:t>
        <a:bodyPr/>
        <a:lstStyle/>
        <a:p>
          <a:r>
            <a:rPr lang="en-US"/>
            <a:t>- Cisco Official Documentation</a:t>
          </a:r>
        </a:p>
      </dgm:t>
    </dgm:pt>
    <dgm:pt modelId="{52BCA08F-1C30-4C02-A038-962E48BCA1B9}" type="parTrans" cxnId="{8DE2956A-F116-4266-B859-F02860434EB8}">
      <dgm:prSet/>
      <dgm:spPr/>
      <dgm:t>
        <a:bodyPr/>
        <a:lstStyle/>
        <a:p>
          <a:endParaRPr lang="en-US"/>
        </a:p>
      </dgm:t>
    </dgm:pt>
    <dgm:pt modelId="{AA770146-3EE3-4DBA-96FD-46959E0A14F2}" type="sibTrans" cxnId="{8DE2956A-F116-4266-B859-F02860434EB8}">
      <dgm:prSet/>
      <dgm:spPr/>
      <dgm:t>
        <a:bodyPr/>
        <a:lstStyle/>
        <a:p>
          <a:endParaRPr lang="en-US"/>
        </a:p>
      </dgm:t>
    </dgm:pt>
    <dgm:pt modelId="{9D5DEEB7-4BC9-4F69-9688-13EF708FD219}">
      <dgm:prSet/>
      <dgm:spPr/>
      <dgm:t>
        <a:bodyPr/>
        <a:lstStyle/>
        <a:p>
          <a:r>
            <a:rPr lang="en-US"/>
            <a:t>- Network Security Best Practices</a:t>
          </a:r>
        </a:p>
      </dgm:t>
    </dgm:pt>
    <dgm:pt modelId="{DB69EACB-4F9C-43B1-B5BC-EEAFDECD5827}" type="parTrans" cxnId="{A9CE0B56-630E-44EF-8172-50DBD1312077}">
      <dgm:prSet/>
      <dgm:spPr/>
      <dgm:t>
        <a:bodyPr/>
        <a:lstStyle/>
        <a:p>
          <a:endParaRPr lang="en-US"/>
        </a:p>
      </dgm:t>
    </dgm:pt>
    <dgm:pt modelId="{77B4C6BD-F7B1-48F1-9120-CFB9F57CAE1B}" type="sibTrans" cxnId="{A9CE0B56-630E-44EF-8172-50DBD1312077}">
      <dgm:prSet/>
      <dgm:spPr/>
      <dgm:t>
        <a:bodyPr/>
        <a:lstStyle/>
        <a:p>
          <a:endParaRPr lang="en-US"/>
        </a:p>
      </dgm:t>
    </dgm:pt>
    <dgm:pt modelId="{1D0F10FA-357E-45A3-8858-26CDEE3BC230}">
      <dgm:prSet/>
      <dgm:spPr/>
      <dgm:t>
        <a:bodyPr/>
        <a:lstStyle/>
        <a:p>
          <a:r>
            <a:rPr lang="en-US"/>
            <a:t>- Packet Tracer Tutorials</a:t>
          </a:r>
        </a:p>
      </dgm:t>
    </dgm:pt>
    <dgm:pt modelId="{D75F7160-1281-46B0-8279-B9321D517CBC}" type="parTrans" cxnId="{5122B9D9-D0FC-46E4-82C5-8652921D5F9B}">
      <dgm:prSet/>
      <dgm:spPr/>
      <dgm:t>
        <a:bodyPr/>
        <a:lstStyle/>
        <a:p>
          <a:endParaRPr lang="en-US"/>
        </a:p>
      </dgm:t>
    </dgm:pt>
    <dgm:pt modelId="{AC934EEA-D4D7-4DD5-A898-321E9F5885F8}" type="sibTrans" cxnId="{5122B9D9-D0FC-46E4-82C5-8652921D5F9B}">
      <dgm:prSet/>
      <dgm:spPr/>
      <dgm:t>
        <a:bodyPr/>
        <a:lstStyle/>
        <a:p>
          <a:endParaRPr lang="en-US"/>
        </a:p>
      </dgm:t>
    </dgm:pt>
    <dgm:pt modelId="{5128FBCE-CC5D-4D22-9A17-382734E0BC28}">
      <dgm:prSet/>
      <dgm:spPr/>
      <dgm:t>
        <a:bodyPr/>
        <a:lstStyle/>
        <a:p>
          <a:r>
            <a:rPr lang="en-US"/>
            <a:t>- IP Addressing Guides</a:t>
          </a:r>
        </a:p>
      </dgm:t>
    </dgm:pt>
    <dgm:pt modelId="{4E44B194-A1B5-4E87-B1DC-4A611425BC74}" type="parTrans" cxnId="{DF1E7C26-6EEB-4F37-AE87-91E35CB0BFA1}">
      <dgm:prSet/>
      <dgm:spPr/>
      <dgm:t>
        <a:bodyPr/>
        <a:lstStyle/>
        <a:p>
          <a:endParaRPr lang="en-US"/>
        </a:p>
      </dgm:t>
    </dgm:pt>
    <dgm:pt modelId="{830C7ED1-3886-47FA-ACD9-E495630A1116}" type="sibTrans" cxnId="{DF1E7C26-6EEB-4F37-AE87-91E35CB0BFA1}">
      <dgm:prSet/>
      <dgm:spPr/>
      <dgm:t>
        <a:bodyPr/>
        <a:lstStyle/>
        <a:p>
          <a:endParaRPr lang="en-US"/>
        </a:p>
      </dgm:t>
    </dgm:pt>
    <dgm:pt modelId="{9B8D5E1C-0D7C-4887-84BD-8CD368C03689}">
      <dgm:prSet/>
      <dgm:spPr/>
      <dgm:t>
        <a:bodyPr/>
        <a:lstStyle/>
        <a:p>
          <a:r>
            <a:rPr lang="en-US"/>
            <a:t>- Firewall &amp; ACL Techniques</a:t>
          </a:r>
        </a:p>
      </dgm:t>
    </dgm:pt>
    <dgm:pt modelId="{F9F28752-F4F7-4F97-9C15-F30C4DE1C593}" type="parTrans" cxnId="{C6B7A15E-C266-4368-BB9B-240B7616AAA0}">
      <dgm:prSet/>
      <dgm:spPr/>
      <dgm:t>
        <a:bodyPr/>
        <a:lstStyle/>
        <a:p>
          <a:endParaRPr lang="en-US"/>
        </a:p>
      </dgm:t>
    </dgm:pt>
    <dgm:pt modelId="{267D218C-E3C8-4B04-92F5-00F3C336F167}" type="sibTrans" cxnId="{C6B7A15E-C266-4368-BB9B-240B7616AAA0}">
      <dgm:prSet/>
      <dgm:spPr/>
      <dgm:t>
        <a:bodyPr/>
        <a:lstStyle/>
        <a:p>
          <a:endParaRPr lang="en-US"/>
        </a:p>
      </dgm:t>
    </dgm:pt>
    <dgm:pt modelId="{BE859288-27BF-43E1-B84A-9921AFBB818D}" type="pres">
      <dgm:prSet presAssocID="{AC1AF8AF-E9C1-452E-B462-3A7F63DAEE7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D7FFEC-FB78-47DF-B494-43DFE21D0C6B}" type="pres">
      <dgm:prSet presAssocID="{AF39AD17-4C3B-44E6-861E-658F2EC25198}" presName="compNode" presStyleCnt="0"/>
      <dgm:spPr/>
    </dgm:pt>
    <dgm:pt modelId="{455CC0BC-21E7-483D-A739-C22A6DB832B9}" type="pres">
      <dgm:prSet presAssocID="{AF39AD17-4C3B-44E6-861E-658F2EC25198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91298756-C415-48AA-B8C2-BDDC14EA5A09}" type="pres">
      <dgm:prSet presAssocID="{AF39AD17-4C3B-44E6-861E-658F2EC25198}" presName="spaceRect" presStyleCnt="0"/>
      <dgm:spPr/>
    </dgm:pt>
    <dgm:pt modelId="{70E0A718-FD47-45B1-ACDC-A1CBA859FE5D}" type="pres">
      <dgm:prSet presAssocID="{AF39AD17-4C3B-44E6-861E-658F2EC25198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D7B4F97-48DE-4ABC-98E1-58B5A319C89C}" type="pres">
      <dgm:prSet presAssocID="{AA770146-3EE3-4DBA-96FD-46959E0A14F2}" presName="sibTrans" presStyleCnt="0"/>
      <dgm:spPr/>
    </dgm:pt>
    <dgm:pt modelId="{DD2638B6-8731-4EB4-9DEC-AE7D41CEC41E}" type="pres">
      <dgm:prSet presAssocID="{9D5DEEB7-4BC9-4F69-9688-13EF708FD219}" presName="compNode" presStyleCnt="0"/>
      <dgm:spPr/>
    </dgm:pt>
    <dgm:pt modelId="{387E4A05-EC40-455E-BBDD-65C79523887E}" type="pres">
      <dgm:prSet presAssocID="{9D5DEEB7-4BC9-4F69-9688-13EF708FD21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BE614FAA-C56D-42C7-A8DF-E22B425397F4}" type="pres">
      <dgm:prSet presAssocID="{9D5DEEB7-4BC9-4F69-9688-13EF708FD219}" presName="spaceRect" presStyleCnt="0"/>
      <dgm:spPr/>
    </dgm:pt>
    <dgm:pt modelId="{BCC72947-6EBD-481A-975D-ED38424C31E5}" type="pres">
      <dgm:prSet presAssocID="{9D5DEEB7-4BC9-4F69-9688-13EF708FD219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BE761DFE-8E13-443A-9251-172A51396015}" type="pres">
      <dgm:prSet presAssocID="{77B4C6BD-F7B1-48F1-9120-CFB9F57CAE1B}" presName="sibTrans" presStyleCnt="0"/>
      <dgm:spPr/>
    </dgm:pt>
    <dgm:pt modelId="{C604A0B9-2782-4C72-A836-75812B55CD44}" type="pres">
      <dgm:prSet presAssocID="{1D0F10FA-357E-45A3-8858-26CDEE3BC230}" presName="compNode" presStyleCnt="0"/>
      <dgm:spPr/>
    </dgm:pt>
    <dgm:pt modelId="{543B7B06-A98A-458E-AC43-93B9151ED09B}" type="pres">
      <dgm:prSet presAssocID="{1D0F10FA-357E-45A3-8858-26CDEE3BC23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D90ED3DD-1018-482D-A724-63AC098A7839}" type="pres">
      <dgm:prSet presAssocID="{1D0F10FA-357E-45A3-8858-26CDEE3BC230}" presName="spaceRect" presStyleCnt="0"/>
      <dgm:spPr/>
    </dgm:pt>
    <dgm:pt modelId="{7257FF9F-2D03-480A-AB04-0FCF5E80C100}" type="pres">
      <dgm:prSet presAssocID="{1D0F10FA-357E-45A3-8858-26CDEE3BC230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14F0EFB8-201F-40C7-BD70-75890BB8FD2A}" type="pres">
      <dgm:prSet presAssocID="{AC934EEA-D4D7-4DD5-A898-321E9F5885F8}" presName="sibTrans" presStyleCnt="0"/>
      <dgm:spPr/>
    </dgm:pt>
    <dgm:pt modelId="{F02760CE-6B37-4FBD-A863-34854BA92591}" type="pres">
      <dgm:prSet presAssocID="{5128FBCE-CC5D-4D22-9A17-382734E0BC28}" presName="compNode" presStyleCnt="0"/>
      <dgm:spPr/>
    </dgm:pt>
    <dgm:pt modelId="{2DCA38E1-9D8A-40BA-BE9A-FC9B79F13A0F}" type="pres">
      <dgm:prSet presAssocID="{5128FBCE-CC5D-4D22-9A17-382734E0BC2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8F1E736-D637-446B-84E6-275A503CDF94}" type="pres">
      <dgm:prSet presAssocID="{5128FBCE-CC5D-4D22-9A17-382734E0BC28}" presName="spaceRect" presStyleCnt="0"/>
      <dgm:spPr/>
    </dgm:pt>
    <dgm:pt modelId="{49E3E92A-0C3B-4CAB-95DC-88CE6871F0EB}" type="pres">
      <dgm:prSet presAssocID="{5128FBCE-CC5D-4D22-9A17-382734E0BC28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EDC4DF17-002B-4C4F-8F31-23D86F754275}" type="pres">
      <dgm:prSet presAssocID="{830C7ED1-3886-47FA-ACD9-E495630A1116}" presName="sibTrans" presStyleCnt="0"/>
      <dgm:spPr/>
    </dgm:pt>
    <dgm:pt modelId="{E814899C-6608-4CC9-9A52-0820A93F5455}" type="pres">
      <dgm:prSet presAssocID="{9B8D5E1C-0D7C-4887-84BD-8CD368C03689}" presName="compNode" presStyleCnt="0"/>
      <dgm:spPr/>
    </dgm:pt>
    <dgm:pt modelId="{38D16888-4166-4868-8196-045980844292}" type="pres">
      <dgm:prSet presAssocID="{9B8D5E1C-0D7C-4887-84BD-8CD368C0368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4987EC46-DF3D-4CB3-A2A2-AE12B9195AA7}" type="pres">
      <dgm:prSet presAssocID="{9B8D5E1C-0D7C-4887-84BD-8CD368C03689}" presName="spaceRect" presStyleCnt="0"/>
      <dgm:spPr/>
    </dgm:pt>
    <dgm:pt modelId="{A1691BDB-B5F8-49A0-8305-C74C14FA3EC5}" type="pres">
      <dgm:prSet presAssocID="{9B8D5E1C-0D7C-4887-84BD-8CD368C03689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39454C-8B19-48E5-8F8D-886DB31FFB4E}" type="presOf" srcId="{5128FBCE-CC5D-4D22-9A17-382734E0BC28}" destId="{49E3E92A-0C3B-4CAB-95DC-88CE6871F0EB}" srcOrd="0" destOrd="0" presId="urn:microsoft.com/office/officeart/2018/2/layout/IconLabelList"/>
    <dgm:cxn modelId="{A9CE0B56-630E-44EF-8172-50DBD1312077}" srcId="{AC1AF8AF-E9C1-452E-B462-3A7F63DAEE77}" destId="{9D5DEEB7-4BC9-4F69-9688-13EF708FD219}" srcOrd="1" destOrd="0" parTransId="{DB69EACB-4F9C-43B1-B5BC-EEAFDECD5827}" sibTransId="{77B4C6BD-F7B1-48F1-9120-CFB9F57CAE1B}"/>
    <dgm:cxn modelId="{8DE2956A-F116-4266-B859-F02860434EB8}" srcId="{AC1AF8AF-E9C1-452E-B462-3A7F63DAEE77}" destId="{AF39AD17-4C3B-44E6-861E-658F2EC25198}" srcOrd="0" destOrd="0" parTransId="{52BCA08F-1C30-4C02-A038-962E48BCA1B9}" sibTransId="{AA770146-3EE3-4DBA-96FD-46959E0A14F2}"/>
    <dgm:cxn modelId="{3D4DA056-F6BE-4CEA-94C9-F30BC4C32FF6}" type="presOf" srcId="{AC1AF8AF-E9C1-452E-B462-3A7F63DAEE77}" destId="{BE859288-27BF-43E1-B84A-9921AFBB818D}" srcOrd="0" destOrd="0" presId="urn:microsoft.com/office/officeart/2018/2/layout/IconLabelList"/>
    <dgm:cxn modelId="{DF1E7C26-6EEB-4F37-AE87-91E35CB0BFA1}" srcId="{AC1AF8AF-E9C1-452E-B462-3A7F63DAEE77}" destId="{5128FBCE-CC5D-4D22-9A17-382734E0BC28}" srcOrd="3" destOrd="0" parTransId="{4E44B194-A1B5-4E87-B1DC-4A611425BC74}" sibTransId="{830C7ED1-3886-47FA-ACD9-E495630A1116}"/>
    <dgm:cxn modelId="{5122B9D9-D0FC-46E4-82C5-8652921D5F9B}" srcId="{AC1AF8AF-E9C1-452E-B462-3A7F63DAEE77}" destId="{1D0F10FA-357E-45A3-8858-26CDEE3BC230}" srcOrd="2" destOrd="0" parTransId="{D75F7160-1281-46B0-8279-B9321D517CBC}" sibTransId="{AC934EEA-D4D7-4DD5-A898-321E9F5885F8}"/>
    <dgm:cxn modelId="{65C18F85-3E18-4034-B5ED-ABEB821640B1}" type="presOf" srcId="{9B8D5E1C-0D7C-4887-84BD-8CD368C03689}" destId="{A1691BDB-B5F8-49A0-8305-C74C14FA3EC5}" srcOrd="0" destOrd="0" presId="urn:microsoft.com/office/officeart/2018/2/layout/IconLabelList"/>
    <dgm:cxn modelId="{F1B443D7-7BA2-4AB2-AFAD-D097A09EC192}" type="presOf" srcId="{9D5DEEB7-4BC9-4F69-9688-13EF708FD219}" destId="{BCC72947-6EBD-481A-975D-ED38424C31E5}" srcOrd="0" destOrd="0" presId="urn:microsoft.com/office/officeart/2018/2/layout/IconLabelList"/>
    <dgm:cxn modelId="{C2047C0D-81D1-412B-ACF9-35F95552448B}" type="presOf" srcId="{AF39AD17-4C3B-44E6-861E-658F2EC25198}" destId="{70E0A718-FD47-45B1-ACDC-A1CBA859FE5D}" srcOrd="0" destOrd="0" presId="urn:microsoft.com/office/officeart/2018/2/layout/IconLabelList"/>
    <dgm:cxn modelId="{C6B7A15E-C266-4368-BB9B-240B7616AAA0}" srcId="{AC1AF8AF-E9C1-452E-B462-3A7F63DAEE77}" destId="{9B8D5E1C-0D7C-4887-84BD-8CD368C03689}" srcOrd="4" destOrd="0" parTransId="{F9F28752-F4F7-4F97-9C15-F30C4DE1C593}" sibTransId="{267D218C-E3C8-4B04-92F5-00F3C336F167}"/>
    <dgm:cxn modelId="{A069832B-FDF6-4693-8E93-465AB606EF92}" type="presOf" srcId="{1D0F10FA-357E-45A3-8858-26CDEE3BC230}" destId="{7257FF9F-2D03-480A-AB04-0FCF5E80C100}" srcOrd="0" destOrd="0" presId="urn:microsoft.com/office/officeart/2018/2/layout/IconLabelList"/>
    <dgm:cxn modelId="{D1178C07-622C-4975-9F01-D1A3CA4A8C59}" type="presParOf" srcId="{BE859288-27BF-43E1-B84A-9921AFBB818D}" destId="{B3D7FFEC-FB78-47DF-B494-43DFE21D0C6B}" srcOrd="0" destOrd="0" presId="urn:microsoft.com/office/officeart/2018/2/layout/IconLabelList"/>
    <dgm:cxn modelId="{E30A16E4-D5AE-4352-AEB9-38C598BCF1D0}" type="presParOf" srcId="{B3D7FFEC-FB78-47DF-B494-43DFE21D0C6B}" destId="{455CC0BC-21E7-483D-A739-C22A6DB832B9}" srcOrd="0" destOrd="0" presId="urn:microsoft.com/office/officeart/2018/2/layout/IconLabelList"/>
    <dgm:cxn modelId="{7C5271AC-0B5F-4AE9-90AB-A04ADA5C83BC}" type="presParOf" srcId="{B3D7FFEC-FB78-47DF-B494-43DFE21D0C6B}" destId="{91298756-C415-48AA-B8C2-BDDC14EA5A09}" srcOrd="1" destOrd="0" presId="urn:microsoft.com/office/officeart/2018/2/layout/IconLabelList"/>
    <dgm:cxn modelId="{D215D714-027F-4B71-B45D-70CB06DF5B41}" type="presParOf" srcId="{B3D7FFEC-FB78-47DF-B494-43DFE21D0C6B}" destId="{70E0A718-FD47-45B1-ACDC-A1CBA859FE5D}" srcOrd="2" destOrd="0" presId="urn:microsoft.com/office/officeart/2018/2/layout/IconLabelList"/>
    <dgm:cxn modelId="{A21D74E7-A712-4855-B751-B2CE78B964F8}" type="presParOf" srcId="{BE859288-27BF-43E1-B84A-9921AFBB818D}" destId="{5D7B4F97-48DE-4ABC-98E1-58B5A319C89C}" srcOrd="1" destOrd="0" presId="urn:microsoft.com/office/officeart/2018/2/layout/IconLabelList"/>
    <dgm:cxn modelId="{30920AAE-1200-4343-8AB0-0C8092BAC679}" type="presParOf" srcId="{BE859288-27BF-43E1-B84A-9921AFBB818D}" destId="{DD2638B6-8731-4EB4-9DEC-AE7D41CEC41E}" srcOrd="2" destOrd="0" presId="urn:microsoft.com/office/officeart/2018/2/layout/IconLabelList"/>
    <dgm:cxn modelId="{936F3E6B-A215-4C9E-8337-46F3EEE965C8}" type="presParOf" srcId="{DD2638B6-8731-4EB4-9DEC-AE7D41CEC41E}" destId="{387E4A05-EC40-455E-BBDD-65C79523887E}" srcOrd="0" destOrd="0" presId="urn:microsoft.com/office/officeart/2018/2/layout/IconLabelList"/>
    <dgm:cxn modelId="{5FEA8394-00DB-47A1-A668-2BC0DD54C37C}" type="presParOf" srcId="{DD2638B6-8731-4EB4-9DEC-AE7D41CEC41E}" destId="{BE614FAA-C56D-42C7-A8DF-E22B425397F4}" srcOrd="1" destOrd="0" presId="urn:microsoft.com/office/officeart/2018/2/layout/IconLabelList"/>
    <dgm:cxn modelId="{7F30BF6E-D0B5-4457-82D7-2EBE6E3068A8}" type="presParOf" srcId="{DD2638B6-8731-4EB4-9DEC-AE7D41CEC41E}" destId="{BCC72947-6EBD-481A-975D-ED38424C31E5}" srcOrd="2" destOrd="0" presId="urn:microsoft.com/office/officeart/2018/2/layout/IconLabelList"/>
    <dgm:cxn modelId="{7DB0C4E4-2F68-4AE9-A052-C920928907BE}" type="presParOf" srcId="{BE859288-27BF-43E1-B84A-9921AFBB818D}" destId="{BE761DFE-8E13-443A-9251-172A51396015}" srcOrd="3" destOrd="0" presId="urn:microsoft.com/office/officeart/2018/2/layout/IconLabelList"/>
    <dgm:cxn modelId="{DF0996C8-171A-43B3-AC69-0DE2C90EDBC3}" type="presParOf" srcId="{BE859288-27BF-43E1-B84A-9921AFBB818D}" destId="{C604A0B9-2782-4C72-A836-75812B55CD44}" srcOrd="4" destOrd="0" presId="urn:microsoft.com/office/officeart/2018/2/layout/IconLabelList"/>
    <dgm:cxn modelId="{6D63613C-2139-4AE0-8684-1C5323631C87}" type="presParOf" srcId="{C604A0B9-2782-4C72-A836-75812B55CD44}" destId="{543B7B06-A98A-458E-AC43-93B9151ED09B}" srcOrd="0" destOrd="0" presId="urn:microsoft.com/office/officeart/2018/2/layout/IconLabelList"/>
    <dgm:cxn modelId="{2A6BC09D-63DB-46D4-82F0-8E9BE3E9B2E0}" type="presParOf" srcId="{C604A0B9-2782-4C72-A836-75812B55CD44}" destId="{D90ED3DD-1018-482D-A724-63AC098A7839}" srcOrd="1" destOrd="0" presId="urn:microsoft.com/office/officeart/2018/2/layout/IconLabelList"/>
    <dgm:cxn modelId="{7578220E-D479-49AA-8C5F-F752D477BDEE}" type="presParOf" srcId="{C604A0B9-2782-4C72-A836-75812B55CD44}" destId="{7257FF9F-2D03-480A-AB04-0FCF5E80C100}" srcOrd="2" destOrd="0" presId="urn:microsoft.com/office/officeart/2018/2/layout/IconLabelList"/>
    <dgm:cxn modelId="{C8F95A77-C157-4E3B-AF1D-27B59828A7FC}" type="presParOf" srcId="{BE859288-27BF-43E1-B84A-9921AFBB818D}" destId="{14F0EFB8-201F-40C7-BD70-75890BB8FD2A}" srcOrd="5" destOrd="0" presId="urn:microsoft.com/office/officeart/2018/2/layout/IconLabelList"/>
    <dgm:cxn modelId="{703233E6-A32D-445C-9FDB-A9290E6A493D}" type="presParOf" srcId="{BE859288-27BF-43E1-B84A-9921AFBB818D}" destId="{F02760CE-6B37-4FBD-A863-34854BA92591}" srcOrd="6" destOrd="0" presId="urn:microsoft.com/office/officeart/2018/2/layout/IconLabelList"/>
    <dgm:cxn modelId="{27731A85-9849-4706-9553-5C7C1A180A93}" type="presParOf" srcId="{F02760CE-6B37-4FBD-A863-34854BA92591}" destId="{2DCA38E1-9D8A-40BA-BE9A-FC9B79F13A0F}" srcOrd="0" destOrd="0" presId="urn:microsoft.com/office/officeart/2018/2/layout/IconLabelList"/>
    <dgm:cxn modelId="{9C7BAED9-EF60-4757-A167-B04A4F16EFFF}" type="presParOf" srcId="{F02760CE-6B37-4FBD-A863-34854BA92591}" destId="{88F1E736-D637-446B-84E6-275A503CDF94}" srcOrd="1" destOrd="0" presId="urn:microsoft.com/office/officeart/2018/2/layout/IconLabelList"/>
    <dgm:cxn modelId="{B81722A8-0757-4872-9D91-4DE285DDD15C}" type="presParOf" srcId="{F02760CE-6B37-4FBD-A863-34854BA92591}" destId="{49E3E92A-0C3B-4CAB-95DC-88CE6871F0EB}" srcOrd="2" destOrd="0" presId="urn:microsoft.com/office/officeart/2018/2/layout/IconLabelList"/>
    <dgm:cxn modelId="{074387C3-4E95-4F68-B6CE-09EFF7131FB1}" type="presParOf" srcId="{BE859288-27BF-43E1-B84A-9921AFBB818D}" destId="{EDC4DF17-002B-4C4F-8F31-23D86F754275}" srcOrd="7" destOrd="0" presId="urn:microsoft.com/office/officeart/2018/2/layout/IconLabelList"/>
    <dgm:cxn modelId="{A8B8ADA5-5FC8-46D3-BD05-DD17657E2180}" type="presParOf" srcId="{BE859288-27BF-43E1-B84A-9921AFBB818D}" destId="{E814899C-6608-4CC9-9A52-0820A93F5455}" srcOrd="8" destOrd="0" presId="urn:microsoft.com/office/officeart/2018/2/layout/IconLabelList"/>
    <dgm:cxn modelId="{E9924F3A-DFAB-44C4-8091-431ED3D3B089}" type="presParOf" srcId="{E814899C-6608-4CC9-9A52-0820A93F5455}" destId="{38D16888-4166-4868-8196-045980844292}" srcOrd="0" destOrd="0" presId="urn:microsoft.com/office/officeart/2018/2/layout/IconLabelList"/>
    <dgm:cxn modelId="{A229041C-5D1C-42DB-934F-FEDA7979CAC3}" type="presParOf" srcId="{E814899C-6608-4CC9-9A52-0820A93F5455}" destId="{4987EC46-DF3D-4CB3-A2A2-AE12B9195AA7}" srcOrd="1" destOrd="0" presId="urn:microsoft.com/office/officeart/2018/2/layout/IconLabelList"/>
    <dgm:cxn modelId="{D9393463-7111-40EF-A28D-94D9E5D821A4}" type="presParOf" srcId="{E814899C-6608-4CC9-9A52-0820A93F5455}" destId="{A1691BDB-B5F8-49A0-8305-C74C14FA3EC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3BF0A-9645-4A3A-ADB5-90E8787ACE65}">
      <dsp:nvSpPr>
        <dsp:cNvPr id="0" name=""/>
        <dsp:cNvSpPr/>
      </dsp:nvSpPr>
      <dsp:spPr>
        <a:xfrm>
          <a:off x="0" y="18272"/>
          <a:ext cx="3886131" cy="8739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Submitted To:</a:t>
          </a:r>
        </a:p>
      </dsp:txBody>
      <dsp:txXfrm>
        <a:off x="42663" y="60935"/>
        <a:ext cx="3800805" cy="788627"/>
      </dsp:txXfrm>
    </dsp:sp>
    <dsp:sp modelId="{ED5B6809-7DA1-4EDA-A844-13BB4B8C491D}">
      <dsp:nvSpPr>
        <dsp:cNvPr id="0" name=""/>
        <dsp:cNvSpPr/>
      </dsp:nvSpPr>
      <dsp:spPr>
        <a:xfrm>
          <a:off x="0" y="955585"/>
          <a:ext cx="3886131" cy="8739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Ms. Sumona Afroz Chandni (Mem)</a:t>
          </a:r>
        </a:p>
      </dsp:txBody>
      <dsp:txXfrm>
        <a:off x="42663" y="998248"/>
        <a:ext cx="3800805" cy="788627"/>
      </dsp:txXfrm>
    </dsp:sp>
    <dsp:sp modelId="{692BA709-35E8-4F61-9BA8-89CCD182251D}">
      <dsp:nvSpPr>
        <dsp:cNvPr id="0" name=""/>
        <dsp:cNvSpPr/>
      </dsp:nvSpPr>
      <dsp:spPr>
        <a:xfrm>
          <a:off x="0" y="1892899"/>
          <a:ext cx="3886131" cy="87395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Lecturer, Department of CSE</a:t>
          </a:r>
        </a:p>
      </dsp:txBody>
      <dsp:txXfrm>
        <a:off x="42663" y="1935562"/>
        <a:ext cx="3800805" cy="788627"/>
      </dsp:txXfrm>
    </dsp:sp>
    <dsp:sp modelId="{AB23B235-D9E3-4818-AEC4-AEDA18047D8A}">
      <dsp:nvSpPr>
        <dsp:cNvPr id="0" name=""/>
        <dsp:cNvSpPr/>
      </dsp:nvSpPr>
      <dsp:spPr>
        <a:xfrm>
          <a:off x="0" y="2830212"/>
          <a:ext cx="3886131" cy="87395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Daffodil International University</a:t>
          </a:r>
        </a:p>
      </dsp:txBody>
      <dsp:txXfrm>
        <a:off x="42663" y="2872875"/>
        <a:ext cx="3800805" cy="788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8636B-B81A-4F35-A1B4-8C7ABAFA9C26}">
      <dsp:nvSpPr>
        <dsp:cNvPr id="0" name=""/>
        <dsp:cNvSpPr/>
      </dsp:nvSpPr>
      <dsp:spPr>
        <a:xfrm>
          <a:off x="0" y="1407"/>
          <a:ext cx="4040626" cy="5997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FDBCB-8A13-4C21-BD74-BAD55CC80245}">
      <dsp:nvSpPr>
        <dsp:cNvPr id="0" name=""/>
        <dsp:cNvSpPr/>
      </dsp:nvSpPr>
      <dsp:spPr>
        <a:xfrm>
          <a:off x="181438" y="136361"/>
          <a:ext cx="329887" cy="3298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5CA2A-B45E-4976-8E9B-9C579B4B29C5}">
      <dsp:nvSpPr>
        <dsp:cNvPr id="0" name=""/>
        <dsp:cNvSpPr/>
      </dsp:nvSpPr>
      <dsp:spPr>
        <a:xfrm>
          <a:off x="692764" y="1407"/>
          <a:ext cx="3347861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- Structured network topology with switches and router</a:t>
          </a:r>
        </a:p>
      </dsp:txBody>
      <dsp:txXfrm>
        <a:off x="692764" y="1407"/>
        <a:ext cx="3347861" cy="599796"/>
      </dsp:txXfrm>
    </dsp:sp>
    <dsp:sp modelId="{2DA6B22E-312C-4606-A0A8-4B4B34DB5283}">
      <dsp:nvSpPr>
        <dsp:cNvPr id="0" name=""/>
        <dsp:cNvSpPr/>
      </dsp:nvSpPr>
      <dsp:spPr>
        <a:xfrm>
          <a:off x="0" y="751152"/>
          <a:ext cx="4040626" cy="5997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46B4C-42A2-495E-A7E6-A2B2947AAE9F}">
      <dsp:nvSpPr>
        <dsp:cNvPr id="0" name=""/>
        <dsp:cNvSpPr/>
      </dsp:nvSpPr>
      <dsp:spPr>
        <a:xfrm>
          <a:off x="181438" y="886107"/>
          <a:ext cx="329887" cy="3298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D7C921-7255-4EF3-BC0B-00C35D720D3F}">
      <dsp:nvSpPr>
        <dsp:cNvPr id="0" name=""/>
        <dsp:cNvSpPr/>
      </dsp:nvSpPr>
      <dsp:spPr>
        <a:xfrm>
          <a:off x="692764" y="751152"/>
          <a:ext cx="3347861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- Unique subnetting and IP addressing</a:t>
          </a:r>
        </a:p>
      </dsp:txBody>
      <dsp:txXfrm>
        <a:off x="692764" y="751152"/>
        <a:ext cx="3347861" cy="599796"/>
      </dsp:txXfrm>
    </dsp:sp>
    <dsp:sp modelId="{1E8F71AD-6596-4F0E-9929-FB7FA8581523}">
      <dsp:nvSpPr>
        <dsp:cNvPr id="0" name=""/>
        <dsp:cNvSpPr/>
      </dsp:nvSpPr>
      <dsp:spPr>
        <a:xfrm>
          <a:off x="0" y="1500898"/>
          <a:ext cx="4040626" cy="5997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98E986-68B4-4BCB-AD50-5C042CFD48C8}">
      <dsp:nvSpPr>
        <dsp:cNvPr id="0" name=""/>
        <dsp:cNvSpPr/>
      </dsp:nvSpPr>
      <dsp:spPr>
        <a:xfrm>
          <a:off x="181438" y="1635852"/>
          <a:ext cx="329887" cy="3298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F585C-A033-4D2F-A4B9-8102ED84461D}">
      <dsp:nvSpPr>
        <dsp:cNvPr id="0" name=""/>
        <dsp:cNvSpPr/>
      </dsp:nvSpPr>
      <dsp:spPr>
        <a:xfrm>
          <a:off x="692764" y="1500898"/>
          <a:ext cx="3347861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- Secure VLAN segmentation</a:t>
          </a:r>
        </a:p>
      </dsp:txBody>
      <dsp:txXfrm>
        <a:off x="692764" y="1500898"/>
        <a:ext cx="3347861" cy="599796"/>
      </dsp:txXfrm>
    </dsp:sp>
    <dsp:sp modelId="{19BDA2AA-D840-4259-9154-7833025A68C8}">
      <dsp:nvSpPr>
        <dsp:cNvPr id="0" name=""/>
        <dsp:cNvSpPr/>
      </dsp:nvSpPr>
      <dsp:spPr>
        <a:xfrm>
          <a:off x="0" y="2250643"/>
          <a:ext cx="4040626" cy="5997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3CA9F-0C8E-4B0E-994B-16DD58A5B815}">
      <dsp:nvSpPr>
        <dsp:cNvPr id="0" name=""/>
        <dsp:cNvSpPr/>
      </dsp:nvSpPr>
      <dsp:spPr>
        <a:xfrm>
          <a:off x="181438" y="2385597"/>
          <a:ext cx="329887" cy="3298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2466B-E1FE-46FD-B7D9-C626DFD0F65B}">
      <dsp:nvSpPr>
        <dsp:cNvPr id="0" name=""/>
        <dsp:cNvSpPr/>
      </dsp:nvSpPr>
      <dsp:spPr>
        <a:xfrm>
          <a:off x="692764" y="2250643"/>
          <a:ext cx="3347861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- DHCP, DNS, firewall rules</a:t>
          </a:r>
        </a:p>
      </dsp:txBody>
      <dsp:txXfrm>
        <a:off x="692764" y="2250643"/>
        <a:ext cx="3347861" cy="599796"/>
      </dsp:txXfrm>
    </dsp:sp>
    <dsp:sp modelId="{33A85FCA-1349-4818-BDE5-76039A85D63E}">
      <dsp:nvSpPr>
        <dsp:cNvPr id="0" name=""/>
        <dsp:cNvSpPr/>
      </dsp:nvSpPr>
      <dsp:spPr>
        <a:xfrm>
          <a:off x="0" y="3000388"/>
          <a:ext cx="4040626" cy="5997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E1A19-A517-406C-B133-7F3183F47ACA}">
      <dsp:nvSpPr>
        <dsp:cNvPr id="0" name=""/>
        <dsp:cNvSpPr/>
      </dsp:nvSpPr>
      <dsp:spPr>
        <a:xfrm>
          <a:off x="181438" y="3135342"/>
          <a:ext cx="329887" cy="3298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5DC842-3241-4423-950C-AF1C7304C03E}">
      <dsp:nvSpPr>
        <dsp:cNvPr id="0" name=""/>
        <dsp:cNvSpPr/>
      </dsp:nvSpPr>
      <dsp:spPr>
        <a:xfrm>
          <a:off x="692764" y="3000388"/>
          <a:ext cx="3347861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- Wireless guest access with security</a:t>
          </a:r>
        </a:p>
      </dsp:txBody>
      <dsp:txXfrm>
        <a:off x="692764" y="3000388"/>
        <a:ext cx="3347861" cy="599796"/>
      </dsp:txXfrm>
    </dsp:sp>
    <dsp:sp modelId="{E474C8AB-E6FE-4E64-9B15-F9C9763DD7C0}">
      <dsp:nvSpPr>
        <dsp:cNvPr id="0" name=""/>
        <dsp:cNvSpPr/>
      </dsp:nvSpPr>
      <dsp:spPr>
        <a:xfrm>
          <a:off x="0" y="3750134"/>
          <a:ext cx="4040626" cy="5997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950DA3-3B50-4137-BD38-2B0528005E04}">
      <dsp:nvSpPr>
        <dsp:cNvPr id="0" name=""/>
        <dsp:cNvSpPr/>
      </dsp:nvSpPr>
      <dsp:spPr>
        <a:xfrm>
          <a:off x="181438" y="3885088"/>
          <a:ext cx="329887" cy="3298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61D7E2-9D56-4103-8E40-BC4C1056FC73}">
      <dsp:nvSpPr>
        <dsp:cNvPr id="0" name=""/>
        <dsp:cNvSpPr/>
      </dsp:nvSpPr>
      <dsp:spPr>
        <a:xfrm>
          <a:off x="692764" y="3750134"/>
          <a:ext cx="3347861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- CCTV integration and performance testing</a:t>
          </a:r>
        </a:p>
      </dsp:txBody>
      <dsp:txXfrm>
        <a:off x="692764" y="3750134"/>
        <a:ext cx="3347861" cy="5997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00A85-630D-41B8-825C-834723EBC8B9}">
      <dsp:nvSpPr>
        <dsp:cNvPr id="0" name=""/>
        <dsp:cNvSpPr/>
      </dsp:nvSpPr>
      <dsp:spPr>
        <a:xfrm>
          <a:off x="2059410" y="450518"/>
          <a:ext cx="3485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8561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24211" y="494342"/>
        <a:ext cx="18958" cy="3791"/>
      </dsp:txXfrm>
    </dsp:sp>
    <dsp:sp modelId="{0EF1805E-D41C-4D2D-A835-9AF7D858BF8B}">
      <dsp:nvSpPr>
        <dsp:cNvPr id="0" name=""/>
        <dsp:cNvSpPr/>
      </dsp:nvSpPr>
      <dsp:spPr>
        <a:xfrm>
          <a:off x="412681" y="1679"/>
          <a:ext cx="1648528" cy="98911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779" tIns="84792" rIns="80779" bIns="84792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- Comparison of topologies: star, mesh, hybrid</a:t>
          </a:r>
        </a:p>
      </dsp:txBody>
      <dsp:txXfrm>
        <a:off x="412681" y="1679"/>
        <a:ext cx="1648528" cy="989117"/>
      </dsp:txXfrm>
    </dsp:sp>
    <dsp:sp modelId="{1780C20B-BE5A-4281-8F28-33D2D39DC2AA}">
      <dsp:nvSpPr>
        <dsp:cNvPr id="0" name=""/>
        <dsp:cNvSpPr/>
      </dsp:nvSpPr>
      <dsp:spPr>
        <a:xfrm>
          <a:off x="1236945" y="988996"/>
          <a:ext cx="2027690" cy="348561"/>
        </a:xfrm>
        <a:custGeom>
          <a:avLst/>
          <a:gdLst/>
          <a:ahLst/>
          <a:cxnLst/>
          <a:rect l="0" t="0" r="0" b="0"/>
          <a:pathLst>
            <a:path>
              <a:moveTo>
                <a:pt x="2027690" y="0"/>
              </a:moveTo>
              <a:lnTo>
                <a:pt x="2027690" y="191380"/>
              </a:lnTo>
              <a:lnTo>
                <a:pt x="0" y="191380"/>
              </a:lnTo>
              <a:lnTo>
                <a:pt x="0" y="348561"/>
              </a:lnTo>
            </a:path>
          </a:pathLst>
        </a:custGeom>
        <a:noFill/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99220" y="1161381"/>
        <a:ext cx="103141" cy="3791"/>
      </dsp:txXfrm>
    </dsp:sp>
    <dsp:sp modelId="{E61C1DC7-FA34-4138-A2BA-626CF495C55D}">
      <dsp:nvSpPr>
        <dsp:cNvPr id="0" name=""/>
        <dsp:cNvSpPr/>
      </dsp:nvSpPr>
      <dsp:spPr>
        <a:xfrm>
          <a:off x="2440371" y="1679"/>
          <a:ext cx="1648528" cy="98911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779" tIns="84792" rIns="80779" bIns="84792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- Class C IP addressing and subnetting</a:t>
          </a:r>
        </a:p>
      </dsp:txBody>
      <dsp:txXfrm>
        <a:off x="2440371" y="1679"/>
        <a:ext cx="1648528" cy="989117"/>
      </dsp:txXfrm>
    </dsp:sp>
    <dsp:sp modelId="{5357AB44-E3CF-4D4B-A791-E8FC1EC9FF90}">
      <dsp:nvSpPr>
        <dsp:cNvPr id="0" name=""/>
        <dsp:cNvSpPr/>
      </dsp:nvSpPr>
      <dsp:spPr>
        <a:xfrm>
          <a:off x="2059410" y="1818796"/>
          <a:ext cx="3485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8561" y="45720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24211" y="1862621"/>
        <a:ext cx="18958" cy="3791"/>
      </dsp:txXfrm>
    </dsp:sp>
    <dsp:sp modelId="{065356D4-27A9-41A2-8D82-652F15C6C07B}">
      <dsp:nvSpPr>
        <dsp:cNvPr id="0" name=""/>
        <dsp:cNvSpPr/>
      </dsp:nvSpPr>
      <dsp:spPr>
        <a:xfrm>
          <a:off x="412681" y="1369958"/>
          <a:ext cx="1648528" cy="98911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779" tIns="84792" rIns="80779" bIns="84792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- Switching and routing</a:t>
          </a:r>
        </a:p>
      </dsp:txBody>
      <dsp:txXfrm>
        <a:off x="412681" y="1369958"/>
        <a:ext cx="1648528" cy="989117"/>
      </dsp:txXfrm>
    </dsp:sp>
    <dsp:sp modelId="{FFA22C3C-F351-4D78-8B84-65FD6288C371}">
      <dsp:nvSpPr>
        <dsp:cNvPr id="0" name=""/>
        <dsp:cNvSpPr/>
      </dsp:nvSpPr>
      <dsp:spPr>
        <a:xfrm>
          <a:off x="1236945" y="2357275"/>
          <a:ext cx="2027690" cy="348561"/>
        </a:xfrm>
        <a:custGeom>
          <a:avLst/>
          <a:gdLst/>
          <a:ahLst/>
          <a:cxnLst/>
          <a:rect l="0" t="0" r="0" b="0"/>
          <a:pathLst>
            <a:path>
              <a:moveTo>
                <a:pt x="2027690" y="0"/>
              </a:moveTo>
              <a:lnTo>
                <a:pt x="2027690" y="191380"/>
              </a:lnTo>
              <a:lnTo>
                <a:pt x="0" y="191380"/>
              </a:lnTo>
              <a:lnTo>
                <a:pt x="0" y="348561"/>
              </a:lnTo>
            </a:path>
          </a:pathLst>
        </a:custGeom>
        <a:noFill/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99220" y="2529660"/>
        <a:ext cx="103141" cy="3791"/>
      </dsp:txXfrm>
    </dsp:sp>
    <dsp:sp modelId="{CEB864B1-3004-44DE-AEA8-572339A500B5}">
      <dsp:nvSpPr>
        <dsp:cNvPr id="0" name=""/>
        <dsp:cNvSpPr/>
      </dsp:nvSpPr>
      <dsp:spPr>
        <a:xfrm>
          <a:off x="2440371" y="1369958"/>
          <a:ext cx="1648528" cy="98911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779" tIns="84792" rIns="80779" bIns="84792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- Firewalls, VLANs, ACLs</a:t>
          </a:r>
        </a:p>
      </dsp:txBody>
      <dsp:txXfrm>
        <a:off x="2440371" y="1369958"/>
        <a:ext cx="1648528" cy="989117"/>
      </dsp:txXfrm>
    </dsp:sp>
    <dsp:sp modelId="{0F64342C-950D-4F90-900A-3647376ABCF4}">
      <dsp:nvSpPr>
        <dsp:cNvPr id="0" name=""/>
        <dsp:cNvSpPr/>
      </dsp:nvSpPr>
      <dsp:spPr>
        <a:xfrm>
          <a:off x="2059410" y="3187075"/>
          <a:ext cx="3485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8561" y="45720"/>
              </a:lnTo>
            </a:path>
          </a:pathLst>
        </a:custGeom>
        <a:noFill/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24211" y="3230899"/>
        <a:ext cx="18958" cy="3791"/>
      </dsp:txXfrm>
    </dsp:sp>
    <dsp:sp modelId="{8CB5A269-8828-4AD9-A2EA-81F1E498AB95}">
      <dsp:nvSpPr>
        <dsp:cNvPr id="0" name=""/>
        <dsp:cNvSpPr/>
      </dsp:nvSpPr>
      <dsp:spPr>
        <a:xfrm>
          <a:off x="412681" y="2738237"/>
          <a:ext cx="1648528" cy="98911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779" tIns="84792" rIns="80779" bIns="84792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- Wireless networking and encryption</a:t>
          </a:r>
        </a:p>
      </dsp:txBody>
      <dsp:txXfrm>
        <a:off x="412681" y="2738237"/>
        <a:ext cx="1648528" cy="989117"/>
      </dsp:txXfrm>
    </dsp:sp>
    <dsp:sp modelId="{6CCEC015-0E91-44C6-A4C5-7FE563FC67E9}">
      <dsp:nvSpPr>
        <dsp:cNvPr id="0" name=""/>
        <dsp:cNvSpPr/>
      </dsp:nvSpPr>
      <dsp:spPr>
        <a:xfrm>
          <a:off x="2440371" y="2738237"/>
          <a:ext cx="1648528" cy="98911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779" tIns="84792" rIns="80779" bIns="84792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- Bandwidth management</a:t>
          </a:r>
        </a:p>
      </dsp:txBody>
      <dsp:txXfrm>
        <a:off x="2440371" y="2738237"/>
        <a:ext cx="1648528" cy="989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DE4C6-E2AB-4480-99B9-235A8547C53F}">
      <dsp:nvSpPr>
        <dsp:cNvPr id="0" name=""/>
        <dsp:cNvSpPr/>
      </dsp:nvSpPr>
      <dsp:spPr>
        <a:xfrm>
          <a:off x="50" y="345956"/>
          <a:ext cx="595940" cy="5959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939480-C21A-4500-A81F-83B3C20EFA67}">
      <dsp:nvSpPr>
        <dsp:cNvPr id="0" name=""/>
        <dsp:cNvSpPr/>
      </dsp:nvSpPr>
      <dsp:spPr>
        <a:xfrm>
          <a:off x="125198" y="471103"/>
          <a:ext cx="345645" cy="3456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65525-0C38-4B9D-8B43-3A13EC7B6081}">
      <dsp:nvSpPr>
        <dsp:cNvPr id="0" name=""/>
        <dsp:cNvSpPr/>
      </dsp:nvSpPr>
      <dsp:spPr>
        <a:xfrm>
          <a:off x="723693" y="345956"/>
          <a:ext cx="1404717" cy="59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Departmental subnetting and IP assignment</a:t>
          </a:r>
        </a:p>
      </dsp:txBody>
      <dsp:txXfrm>
        <a:off x="723693" y="345956"/>
        <a:ext cx="1404717" cy="595940"/>
      </dsp:txXfrm>
    </dsp:sp>
    <dsp:sp modelId="{A638C554-75EA-4C66-875E-794A06EA8841}">
      <dsp:nvSpPr>
        <dsp:cNvPr id="0" name=""/>
        <dsp:cNvSpPr/>
      </dsp:nvSpPr>
      <dsp:spPr>
        <a:xfrm>
          <a:off x="2373171" y="345956"/>
          <a:ext cx="595940" cy="59594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27904-C659-4054-BA5D-D1418B77565F}">
      <dsp:nvSpPr>
        <dsp:cNvPr id="0" name=""/>
        <dsp:cNvSpPr/>
      </dsp:nvSpPr>
      <dsp:spPr>
        <a:xfrm>
          <a:off x="2498319" y="471103"/>
          <a:ext cx="345645" cy="3456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84AB5D-5F93-4E19-A608-20ECCC8959E6}">
      <dsp:nvSpPr>
        <dsp:cNvPr id="0" name=""/>
        <dsp:cNvSpPr/>
      </dsp:nvSpPr>
      <dsp:spPr>
        <a:xfrm>
          <a:off x="3096813" y="345956"/>
          <a:ext cx="1404717" cy="59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Router and switch connectivity</a:t>
          </a:r>
        </a:p>
      </dsp:txBody>
      <dsp:txXfrm>
        <a:off x="3096813" y="345956"/>
        <a:ext cx="1404717" cy="595940"/>
      </dsp:txXfrm>
    </dsp:sp>
    <dsp:sp modelId="{B05C971E-58E6-4890-92DB-59D5D1F03AC3}">
      <dsp:nvSpPr>
        <dsp:cNvPr id="0" name=""/>
        <dsp:cNvSpPr/>
      </dsp:nvSpPr>
      <dsp:spPr>
        <a:xfrm>
          <a:off x="50" y="1566546"/>
          <a:ext cx="595940" cy="59594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A6C222-6115-4391-8A05-A2CAB5CD728B}">
      <dsp:nvSpPr>
        <dsp:cNvPr id="0" name=""/>
        <dsp:cNvSpPr/>
      </dsp:nvSpPr>
      <dsp:spPr>
        <a:xfrm>
          <a:off x="125198" y="1691694"/>
          <a:ext cx="345645" cy="3456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132DC-1F88-4786-937C-6CFA71E8DB09}">
      <dsp:nvSpPr>
        <dsp:cNvPr id="0" name=""/>
        <dsp:cNvSpPr/>
      </dsp:nvSpPr>
      <dsp:spPr>
        <a:xfrm>
          <a:off x="723693" y="1566546"/>
          <a:ext cx="1404717" cy="59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ACLs, firewalls, VLANs</a:t>
          </a:r>
        </a:p>
      </dsp:txBody>
      <dsp:txXfrm>
        <a:off x="723693" y="1566546"/>
        <a:ext cx="1404717" cy="595940"/>
      </dsp:txXfrm>
    </dsp:sp>
    <dsp:sp modelId="{3630AB46-79AF-41C0-9704-8DC2EF5BD545}">
      <dsp:nvSpPr>
        <dsp:cNvPr id="0" name=""/>
        <dsp:cNvSpPr/>
      </dsp:nvSpPr>
      <dsp:spPr>
        <a:xfrm>
          <a:off x="2373171" y="1566546"/>
          <a:ext cx="595940" cy="59594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DAFDC-68B5-453F-8023-0D85A056FD87}">
      <dsp:nvSpPr>
        <dsp:cNvPr id="0" name=""/>
        <dsp:cNvSpPr/>
      </dsp:nvSpPr>
      <dsp:spPr>
        <a:xfrm>
          <a:off x="2498319" y="1691694"/>
          <a:ext cx="345645" cy="345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E2723-4BA8-4D78-90E8-2502AAD99DAC}">
      <dsp:nvSpPr>
        <dsp:cNvPr id="0" name=""/>
        <dsp:cNvSpPr/>
      </dsp:nvSpPr>
      <dsp:spPr>
        <a:xfrm>
          <a:off x="3096813" y="1566546"/>
          <a:ext cx="1404717" cy="59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IP camera integration</a:t>
          </a:r>
        </a:p>
      </dsp:txBody>
      <dsp:txXfrm>
        <a:off x="3096813" y="1566546"/>
        <a:ext cx="1404717" cy="595940"/>
      </dsp:txXfrm>
    </dsp:sp>
    <dsp:sp modelId="{77D33D39-11FE-40EB-BCA0-C296E340336E}">
      <dsp:nvSpPr>
        <dsp:cNvPr id="0" name=""/>
        <dsp:cNvSpPr/>
      </dsp:nvSpPr>
      <dsp:spPr>
        <a:xfrm>
          <a:off x="50" y="2787136"/>
          <a:ext cx="595940" cy="59594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FBFE6-C805-470E-B157-3E238A247071}">
      <dsp:nvSpPr>
        <dsp:cNvPr id="0" name=""/>
        <dsp:cNvSpPr/>
      </dsp:nvSpPr>
      <dsp:spPr>
        <a:xfrm>
          <a:off x="125198" y="2912284"/>
          <a:ext cx="345645" cy="3456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E9EA3E-C1EF-4D3C-92A5-36C1A341526C}">
      <dsp:nvSpPr>
        <dsp:cNvPr id="0" name=""/>
        <dsp:cNvSpPr/>
      </dsp:nvSpPr>
      <dsp:spPr>
        <a:xfrm>
          <a:off x="723693" y="2787136"/>
          <a:ext cx="1404717" cy="59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Guest Wi-Fi setup</a:t>
          </a:r>
        </a:p>
      </dsp:txBody>
      <dsp:txXfrm>
        <a:off x="723693" y="2787136"/>
        <a:ext cx="1404717" cy="595940"/>
      </dsp:txXfrm>
    </dsp:sp>
    <dsp:sp modelId="{65ABF1C8-212E-4BCE-8A8A-B6AF3905915F}">
      <dsp:nvSpPr>
        <dsp:cNvPr id="0" name=""/>
        <dsp:cNvSpPr/>
      </dsp:nvSpPr>
      <dsp:spPr>
        <a:xfrm>
          <a:off x="2373171" y="2787136"/>
          <a:ext cx="595940" cy="5959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BD64D-258F-4B3F-92B6-DF9405F7AF82}">
      <dsp:nvSpPr>
        <dsp:cNvPr id="0" name=""/>
        <dsp:cNvSpPr/>
      </dsp:nvSpPr>
      <dsp:spPr>
        <a:xfrm>
          <a:off x="2498319" y="2912284"/>
          <a:ext cx="345645" cy="34564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3DFEF-2138-4A10-8A5C-AC90650347F8}">
      <dsp:nvSpPr>
        <dsp:cNvPr id="0" name=""/>
        <dsp:cNvSpPr/>
      </dsp:nvSpPr>
      <dsp:spPr>
        <a:xfrm>
          <a:off x="3096813" y="2787136"/>
          <a:ext cx="1404717" cy="595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Load balancing and redundancy</a:t>
          </a:r>
        </a:p>
      </dsp:txBody>
      <dsp:txXfrm>
        <a:off x="3096813" y="2787136"/>
        <a:ext cx="1404717" cy="5959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E4231-F6BE-4693-A969-44B7FB5F72FB}">
      <dsp:nvSpPr>
        <dsp:cNvPr id="0" name=""/>
        <dsp:cNvSpPr/>
      </dsp:nvSpPr>
      <dsp:spPr>
        <a:xfrm>
          <a:off x="548934" y="288"/>
          <a:ext cx="1001496" cy="100149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4A7B7-8183-4578-B6D1-1F2D0B38D3B1}">
      <dsp:nvSpPr>
        <dsp:cNvPr id="0" name=""/>
        <dsp:cNvSpPr/>
      </dsp:nvSpPr>
      <dsp:spPr>
        <a:xfrm>
          <a:off x="762368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C961A-E2D6-42F7-88BC-186A8FB9E925}">
      <dsp:nvSpPr>
        <dsp:cNvPr id="0" name=""/>
        <dsp:cNvSpPr/>
      </dsp:nvSpPr>
      <dsp:spPr>
        <a:xfrm>
          <a:off x="228784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400" kern="1200"/>
            <a:t>Designed using Cisco Packet Tracer:</a:t>
          </a:r>
        </a:p>
      </dsp:txBody>
      <dsp:txXfrm>
        <a:off x="228784" y="1313725"/>
        <a:ext cx="1641796" cy="656718"/>
      </dsp:txXfrm>
    </dsp:sp>
    <dsp:sp modelId="{FDFC4AE4-1EB2-488C-95B6-EDF2A0C5C9A4}">
      <dsp:nvSpPr>
        <dsp:cNvPr id="0" name=""/>
        <dsp:cNvSpPr/>
      </dsp:nvSpPr>
      <dsp:spPr>
        <a:xfrm>
          <a:off x="2478046" y="288"/>
          <a:ext cx="1001496" cy="100149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28C5C-2D01-4C0D-975F-0DC4A4E87187}">
      <dsp:nvSpPr>
        <dsp:cNvPr id="0" name=""/>
        <dsp:cNvSpPr/>
      </dsp:nvSpPr>
      <dsp:spPr>
        <a:xfrm>
          <a:off x="2691479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B373B-04C3-4F9E-A402-044940435EE1}">
      <dsp:nvSpPr>
        <dsp:cNvPr id="0" name=""/>
        <dsp:cNvSpPr/>
      </dsp:nvSpPr>
      <dsp:spPr>
        <a:xfrm>
          <a:off x="2157895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400" kern="1200"/>
            <a:t>- Class C addressing with subnets</a:t>
          </a:r>
        </a:p>
      </dsp:txBody>
      <dsp:txXfrm>
        <a:off x="2157895" y="1313725"/>
        <a:ext cx="1641796" cy="656718"/>
      </dsp:txXfrm>
    </dsp:sp>
    <dsp:sp modelId="{012DE1E3-2168-47B4-924D-3BBB780F2415}">
      <dsp:nvSpPr>
        <dsp:cNvPr id="0" name=""/>
        <dsp:cNvSpPr/>
      </dsp:nvSpPr>
      <dsp:spPr>
        <a:xfrm>
          <a:off x="4407157" y="288"/>
          <a:ext cx="1001496" cy="100149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15A1E3-760B-4AFD-99E7-360C657F1419}">
      <dsp:nvSpPr>
        <dsp:cNvPr id="0" name=""/>
        <dsp:cNvSpPr/>
      </dsp:nvSpPr>
      <dsp:spPr>
        <a:xfrm>
          <a:off x="4620591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AF610-4296-4DE8-A48B-FCF8BF73DA53}">
      <dsp:nvSpPr>
        <dsp:cNvPr id="0" name=""/>
        <dsp:cNvSpPr/>
      </dsp:nvSpPr>
      <dsp:spPr>
        <a:xfrm>
          <a:off x="4087007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400" kern="1200"/>
            <a:t>- DHCP, DNS server setup</a:t>
          </a:r>
        </a:p>
      </dsp:txBody>
      <dsp:txXfrm>
        <a:off x="4087007" y="1313725"/>
        <a:ext cx="1641796" cy="656718"/>
      </dsp:txXfrm>
    </dsp:sp>
    <dsp:sp modelId="{E8C0497F-9076-468D-9225-E4CA56AE9B07}">
      <dsp:nvSpPr>
        <dsp:cNvPr id="0" name=""/>
        <dsp:cNvSpPr/>
      </dsp:nvSpPr>
      <dsp:spPr>
        <a:xfrm>
          <a:off x="6336268" y="288"/>
          <a:ext cx="1001496" cy="100149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589B04-C9B1-45DD-924A-77E0B0A9147F}">
      <dsp:nvSpPr>
        <dsp:cNvPr id="0" name=""/>
        <dsp:cNvSpPr/>
      </dsp:nvSpPr>
      <dsp:spPr>
        <a:xfrm>
          <a:off x="6549702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7B66F-9CC7-489A-B63B-245D46E24094}">
      <dsp:nvSpPr>
        <dsp:cNvPr id="0" name=""/>
        <dsp:cNvSpPr/>
      </dsp:nvSpPr>
      <dsp:spPr>
        <a:xfrm>
          <a:off x="6016118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400" kern="1200"/>
            <a:t>- VLANs for department segmentation</a:t>
          </a:r>
        </a:p>
      </dsp:txBody>
      <dsp:txXfrm>
        <a:off x="6016118" y="1313725"/>
        <a:ext cx="1641796" cy="656718"/>
      </dsp:txXfrm>
    </dsp:sp>
    <dsp:sp modelId="{E94445B0-C482-42B3-A40C-B53ECBF93F4B}">
      <dsp:nvSpPr>
        <dsp:cNvPr id="0" name=""/>
        <dsp:cNvSpPr/>
      </dsp:nvSpPr>
      <dsp:spPr>
        <a:xfrm>
          <a:off x="3442601" y="2380893"/>
          <a:ext cx="1001496" cy="100149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63DC7-B704-4515-ADC5-97B64FA7BB28}">
      <dsp:nvSpPr>
        <dsp:cNvPr id="0" name=""/>
        <dsp:cNvSpPr/>
      </dsp:nvSpPr>
      <dsp:spPr>
        <a:xfrm>
          <a:off x="3656035" y="2594327"/>
          <a:ext cx="574628" cy="57462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0507A4-0D84-4F86-A114-A53064AC4267}">
      <dsp:nvSpPr>
        <dsp:cNvPr id="0" name=""/>
        <dsp:cNvSpPr/>
      </dsp:nvSpPr>
      <dsp:spPr>
        <a:xfrm>
          <a:off x="3122451" y="3694331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400" kern="1200"/>
            <a:t>- Security configurations</a:t>
          </a:r>
        </a:p>
      </dsp:txBody>
      <dsp:txXfrm>
        <a:off x="3122451" y="3694331"/>
        <a:ext cx="1641796" cy="6567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8B5B12-6503-4A56-ABEA-76F42A301381}">
      <dsp:nvSpPr>
        <dsp:cNvPr id="0" name=""/>
        <dsp:cNvSpPr/>
      </dsp:nvSpPr>
      <dsp:spPr>
        <a:xfrm>
          <a:off x="840986" y="392674"/>
          <a:ext cx="702421" cy="7024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C8D9A0-02A3-4B00-B11B-ECCD4E494376}">
      <dsp:nvSpPr>
        <dsp:cNvPr id="0" name=""/>
        <dsp:cNvSpPr/>
      </dsp:nvSpPr>
      <dsp:spPr>
        <a:xfrm>
          <a:off x="411728" y="1356176"/>
          <a:ext cx="1560937" cy="62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Router to switch: Copper straight-through cables</a:t>
          </a:r>
        </a:p>
      </dsp:txBody>
      <dsp:txXfrm>
        <a:off x="411728" y="1356176"/>
        <a:ext cx="1560937" cy="624375"/>
      </dsp:txXfrm>
    </dsp:sp>
    <dsp:sp modelId="{D950464A-BFE5-43F2-A177-A6CCDE9FE313}">
      <dsp:nvSpPr>
        <dsp:cNvPr id="0" name=""/>
        <dsp:cNvSpPr/>
      </dsp:nvSpPr>
      <dsp:spPr>
        <a:xfrm>
          <a:off x="2675088" y="392674"/>
          <a:ext cx="702421" cy="7024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5FB75-FA8B-4999-9D26-5C63DD846E20}">
      <dsp:nvSpPr>
        <dsp:cNvPr id="0" name=""/>
        <dsp:cNvSpPr/>
      </dsp:nvSpPr>
      <dsp:spPr>
        <a:xfrm>
          <a:off x="2245830" y="1356176"/>
          <a:ext cx="1560937" cy="62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Switch to switch: Crossover cables</a:t>
          </a:r>
        </a:p>
      </dsp:txBody>
      <dsp:txXfrm>
        <a:off x="2245830" y="1356176"/>
        <a:ext cx="1560937" cy="624375"/>
      </dsp:txXfrm>
    </dsp:sp>
    <dsp:sp modelId="{64C8CE01-CAC5-491A-AA29-1ACFC3551E94}">
      <dsp:nvSpPr>
        <dsp:cNvPr id="0" name=""/>
        <dsp:cNvSpPr/>
      </dsp:nvSpPr>
      <dsp:spPr>
        <a:xfrm>
          <a:off x="4509189" y="392674"/>
          <a:ext cx="702421" cy="70242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54628-4EA4-47D5-907B-41DC6197F65C}">
      <dsp:nvSpPr>
        <dsp:cNvPr id="0" name=""/>
        <dsp:cNvSpPr/>
      </dsp:nvSpPr>
      <dsp:spPr>
        <a:xfrm>
          <a:off x="4079932" y="1356176"/>
          <a:ext cx="1560937" cy="62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Wi-Fi via access points</a:t>
          </a:r>
        </a:p>
      </dsp:txBody>
      <dsp:txXfrm>
        <a:off x="4079932" y="1356176"/>
        <a:ext cx="1560937" cy="624375"/>
      </dsp:txXfrm>
    </dsp:sp>
    <dsp:sp modelId="{CC03260F-4581-42F7-9C02-0C93BDFF075F}">
      <dsp:nvSpPr>
        <dsp:cNvPr id="0" name=""/>
        <dsp:cNvSpPr/>
      </dsp:nvSpPr>
      <dsp:spPr>
        <a:xfrm>
          <a:off x="6343291" y="392674"/>
          <a:ext cx="702421" cy="70242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CA91B-6F41-49E8-A5E3-2CC99FF991E8}">
      <dsp:nvSpPr>
        <dsp:cNvPr id="0" name=""/>
        <dsp:cNvSpPr/>
      </dsp:nvSpPr>
      <dsp:spPr>
        <a:xfrm>
          <a:off x="5914033" y="1356176"/>
          <a:ext cx="1560937" cy="62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CCTV via security switch</a:t>
          </a:r>
        </a:p>
      </dsp:txBody>
      <dsp:txXfrm>
        <a:off x="5914033" y="1356176"/>
        <a:ext cx="1560937" cy="624375"/>
      </dsp:txXfrm>
    </dsp:sp>
    <dsp:sp modelId="{E78A3B2A-89F8-4BAF-A9A9-ED66B928F8E1}">
      <dsp:nvSpPr>
        <dsp:cNvPr id="0" name=""/>
        <dsp:cNvSpPr/>
      </dsp:nvSpPr>
      <dsp:spPr>
        <a:xfrm>
          <a:off x="3592139" y="2370786"/>
          <a:ext cx="702421" cy="70242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DAB16-0B6E-45E8-84DB-54C4F9FDAF0F}">
      <dsp:nvSpPr>
        <dsp:cNvPr id="0" name=""/>
        <dsp:cNvSpPr/>
      </dsp:nvSpPr>
      <dsp:spPr>
        <a:xfrm>
          <a:off x="3162881" y="3334288"/>
          <a:ext cx="1560937" cy="62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- STP for loop prevention</a:t>
          </a:r>
        </a:p>
      </dsp:txBody>
      <dsp:txXfrm>
        <a:off x="3162881" y="3334288"/>
        <a:ext cx="1560937" cy="6243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84783-CDA2-4257-9BBF-AC8EBB060AFF}">
      <dsp:nvSpPr>
        <dsp:cNvPr id="0" name=""/>
        <dsp:cNvSpPr/>
      </dsp:nvSpPr>
      <dsp:spPr>
        <a:xfrm>
          <a:off x="334403" y="2600"/>
          <a:ext cx="955560" cy="9555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8F880-8459-47D3-858C-5C393FC7DB30}">
      <dsp:nvSpPr>
        <dsp:cNvPr id="0" name=""/>
        <dsp:cNvSpPr/>
      </dsp:nvSpPr>
      <dsp:spPr>
        <a:xfrm>
          <a:off x="535070" y="203268"/>
          <a:ext cx="554225" cy="5542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44069-43E5-42E7-8B2E-40EC5E701A04}">
      <dsp:nvSpPr>
        <dsp:cNvPr id="0" name=""/>
        <dsp:cNvSpPr/>
      </dsp:nvSpPr>
      <dsp:spPr>
        <a:xfrm>
          <a:off x="1494726" y="2600"/>
          <a:ext cx="2252392" cy="95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- Fully functional, secure office network</a:t>
          </a:r>
        </a:p>
      </dsp:txBody>
      <dsp:txXfrm>
        <a:off x="1494726" y="2600"/>
        <a:ext cx="2252392" cy="955560"/>
      </dsp:txXfrm>
    </dsp:sp>
    <dsp:sp modelId="{54D19DEC-09C1-40F7-BCBC-155C921CC16A}">
      <dsp:nvSpPr>
        <dsp:cNvPr id="0" name=""/>
        <dsp:cNvSpPr/>
      </dsp:nvSpPr>
      <dsp:spPr>
        <a:xfrm>
          <a:off x="4139581" y="2600"/>
          <a:ext cx="955560" cy="9555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1175C4-AD50-49DF-921D-73A9BF363FF0}">
      <dsp:nvSpPr>
        <dsp:cNvPr id="0" name=""/>
        <dsp:cNvSpPr/>
      </dsp:nvSpPr>
      <dsp:spPr>
        <a:xfrm>
          <a:off x="4340248" y="203268"/>
          <a:ext cx="554225" cy="5542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214BF-0CBD-4D72-A0FA-7F9C5EE3451F}">
      <dsp:nvSpPr>
        <dsp:cNvPr id="0" name=""/>
        <dsp:cNvSpPr/>
      </dsp:nvSpPr>
      <dsp:spPr>
        <a:xfrm>
          <a:off x="5299904" y="2600"/>
          <a:ext cx="2252392" cy="95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- Communication between departments</a:t>
          </a:r>
        </a:p>
      </dsp:txBody>
      <dsp:txXfrm>
        <a:off x="5299904" y="2600"/>
        <a:ext cx="2252392" cy="955560"/>
      </dsp:txXfrm>
    </dsp:sp>
    <dsp:sp modelId="{6886C09F-6609-42E9-B87F-1D3EFA462CCD}">
      <dsp:nvSpPr>
        <dsp:cNvPr id="0" name=""/>
        <dsp:cNvSpPr/>
      </dsp:nvSpPr>
      <dsp:spPr>
        <a:xfrm>
          <a:off x="334403" y="1697888"/>
          <a:ext cx="955560" cy="9555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F2FC5-522F-4F8E-9BE1-800152BE76F2}">
      <dsp:nvSpPr>
        <dsp:cNvPr id="0" name=""/>
        <dsp:cNvSpPr/>
      </dsp:nvSpPr>
      <dsp:spPr>
        <a:xfrm>
          <a:off x="535070" y="1898556"/>
          <a:ext cx="554225" cy="5542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B0E21-9B7D-4B68-8F41-8E60E40ABE7F}">
      <dsp:nvSpPr>
        <dsp:cNvPr id="0" name=""/>
        <dsp:cNvSpPr/>
      </dsp:nvSpPr>
      <dsp:spPr>
        <a:xfrm>
          <a:off x="1494726" y="1697888"/>
          <a:ext cx="2252392" cy="95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- WPA2-PSK secured guest Wi-Fi</a:t>
          </a:r>
        </a:p>
      </dsp:txBody>
      <dsp:txXfrm>
        <a:off x="1494726" y="1697888"/>
        <a:ext cx="2252392" cy="955560"/>
      </dsp:txXfrm>
    </dsp:sp>
    <dsp:sp modelId="{A907BAA4-A04D-4AA8-BF2D-CF8F583556EA}">
      <dsp:nvSpPr>
        <dsp:cNvPr id="0" name=""/>
        <dsp:cNvSpPr/>
      </dsp:nvSpPr>
      <dsp:spPr>
        <a:xfrm>
          <a:off x="4139581" y="1697888"/>
          <a:ext cx="955560" cy="9555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291C5-27D4-4DCC-992A-6590B2D81E3E}">
      <dsp:nvSpPr>
        <dsp:cNvPr id="0" name=""/>
        <dsp:cNvSpPr/>
      </dsp:nvSpPr>
      <dsp:spPr>
        <a:xfrm>
          <a:off x="4340248" y="1898556"/>
          <a:ext cx="554225" cy="55422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DF68E-495E-437C-A47F-4ECBEF66C339}">
      <dsp:nvSpPr>
        <dsp:cNvPr id="0" name=""/>
        <dsp:cNvSpPr/>
      </dsp:nvSpPr>
      <dsp:spPr>
        <a:xfrm>
          <a:off x="5299904" y="1697888"/>
          <a:ext cx="2252392" cy="95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- CCTV monitoring system</a:t>
          </a:r>
        </a:p>
      </dsp:txBody>
      <dsp:txXfrm>
        <a:off x="5299904" y="1697888"/>
        <a:ext cx="2252392" cy="955560"/>
      </dsp:txXfrm>
    </dsp:sp>
    <dsp:sp modelId="{69A17F8A-AE8E-4C7A-8493-ABA6896F862E}">
      <dsp:nvSpPr>
        <dsp:cNvPr id="0" name=""/>
        <dsp:cNvSpPr/>
      </dsp:nvSpPr>
      <dsp:spPr>
        <a:xfrm>
          <a:off x="334403" y="3393176"/>
          <a:ext cx="955560" cy="95556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B2432-B196-4C17-AAC2-244AC4C873E0}">
      <dsp:nvSpPr>
        <dsp:cNvPr id="0" name=""/>
        <dsp:cNvSpPr/>
      </dsp:nvSpPr>
      <dsp:spPr>
        <a:xfrm>
          <a:off x="535070" y="3593844"/>
          <a:ext cx="554225" cy="55422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6DD69-F021-473D-BEE2-E635EB3261C4}">
      <dsp:nvSpPr>
        <dsp:cNvPr id="0" name=""/>
        <dsp:cNvSpPr/>
      </dsp:nvSpPr>
      <dsp:spPr>
        <a:xfrm>
          <a:off x="1494726" y="3393176"/>
          <a:ext cx="2252392" cy="95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- Deliverables: .pkt file, config scripts, report, firewall rules</a:t>
          </a:r>
        </a:p>
      </dsp:txBody>
      <dsp:txXfrm>
        <a:off x="1494726" y="3393176"/>
        <a:ext cx="2252392" cy="9555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F64E1-F8AD-4A87-AECE-35354A9E94A1}">
      <dsp:nvSpPr>
        <dsp:cNvPr id="0" name=""/>
        <dsp:cNvSpPr/>
      </dsp:nvSpPr>
      <dsp:spPr>
        <a:xfrm>
          <a:off x="1333717" y="64516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B5ABB-90EF-423D-A80C-89674CAF4DA9}">
      <dsp:nvSpPr>
        <dsp:cNvPr id="0" name=""/>
        <dsp:cNvSpPr/>
      </dsp:nvSpPr>
      <dsp:spPr>
        <a:xfrm>
          <a:off x="1801717" y="532516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5AB23-DC69-4B2B-9F30-810841DDFA57}">
      <dsp:nvSpPr>
        <dsp:cNvPr id="0" name=""/>
        <dsp:cNvSpPr/>
      </dsp:nvSpPr>
      <dsp:spPr>
        <a:xfrm>
          <a:off x="631717" y="294451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200" kern="1200"/>
            <a:t>This project provides an optimized, secure, and scalable infrastructure for small office networks.</a:t>
          </a:r>
        </a:p>
      </dsp:txBody>
      <dsp:txXfrm>
        <a:off x="631717" y="2944517"/>
        <a:ext cx="3600000" cy="720000"/>
      </dsp:txXfrm>
    </dsp:sp>
    <dsp:sp modelId="{2EEA8259-9DD9-4EDA-80D7-0810E59AC8EF}">
      <dsp:nvSpPr>
        <dsp:cNvPr id="0" name=""/>
        <dsp:cNvSpPr/>
      </dsp:nvSpPr>
      <dsp:spPr>
        <a:xfrm>
          <a:off x="5563717" y="64516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D438D-8266-48CD-A798-65B238B564CF}">
      <dsp:nvSpPr>
        <dsp:cNvPr id="0" name=""/>
        <dsp:cNvSpPr/>
      </dsp:nvSpPr>
      <dsp:spPr>
        <a:xfrm>
          <a:off x="6031717" y="532516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810AE-188E-4744-BAB5-CD41EB9CFBC8}">
      <dsp:nvSpPr>
        <dsp:cNvPr id="0" name=""/>
        <dsp:cNvSpPr/>
      </dsp:nvSpPr>
      <dsp:spPr>
        <a:xfrm>
          <a:off x="4861717" y="294451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200" kern="1200"/>
            <a:t>It includes VLANs, firewall rules, CCTV, and guest access—aligning with real-world needs and modern security standards.</a:t>
          </a:r>
        </a:p>
      </dsp:txBody>
      <dsp:txXfrm>
        <a:off x="4861717" y="2944517"/>
        <a:ext cx="3600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CC0BC-21E7-483D-A739-C22A6DB832B9}">
      <dsp:nvSpPr>
        <dsp:cNvPr id="0" name=""/>
        <dsp:cNvSpPr/>
      </dsp:nvSpPr>
      <dsp:spPr>
        <a:xfrm>
          <a:off x="370634" y="331380"/>
          <a:ext cx="604335" cy="6043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E0A718-FD47-45B1-ACDC-A1CBA859FE5D}">
      <dsp:nvSpPr>
        <dsp:cNvPr id="0" name=""/>
        <dsp:cNvSpPr/>
      </dsp:nvSpPr>
      <dsp:spPr>
        <a:xfrm>
          <a:off x="1318" y="1159458"/>
          <a:ext cx="1342968" cy="53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- Cisco Official Documentation</a:t>
          </a:r>
        </a:p>
      </dsp:txBody>
      <dsp:txXfrm>
        <a:off x="1318" y="1159458"/>
        <a:ext cx="1342968" cy="537187"/>
      </dsp:txXfrm>
    </dsp:sp>
    <dsp:sp modelId="{387E4A05-EC40-455E-BBDD-65C79523887E}">
      <dsp:nvSpPr>
        <dsp:cNvPr id="0" name=""/>
        <dsp:cNvSpPr/>
      </dsp:nvSpPr>
      <dsp:spPr>
        <a:xfrm>
          <a:off x="1948623" y="331380"/>
          <a:ext cx="604335" cy="6043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72947-6EBD-481A-975D-ED38424C31E5}">
      <dsp:nvSpPr>
        <dsp:cNvPr id="0" name=""/>
        <dsp:cNvSpPr/>
      </dsp:nvSpPr>
      <dsp:spPr>
        <a:xfrm>
          <a:off x="1579306" y="1159458"/>
          <a:ext cx="1342968" cy="53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- Network Security Best Practices</a:t>
          </a:r>
        </a:p>
      </dsp:txBody>
      <dsp:txXfrm>
        <a:off x="1579306" y="1159458"/>
        <a:ext cx="1342968" cy="537187"/>
      </dsp:txXfrm>
    </dsp:sp>
    <dsp:sp modelId="{543B7B06-A98A-458E-AC43-93B9151ED09B}">
      <dsp:nvSpPr>
        <dsp:cNvPr id="0" name=""/>
        <dsp:cNvSpPr/>
      </dsp:nvSpPr>
      <dsp:spPr>
        <a:xfrm>
          <a:off x="3526611" y="331380"/>
          <a:ext cx="604335" cy="6043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7FF9F-2D03-480A-AB04-0FCF5E80C100}">
      <dsp:nvSpPr>
        <dsp:cNvPr id="0" name=""/>
        <dsp:cNvSpPr/>
      </dsp:nvSpPr>
      <dsp:spPr>
        <a:xfrm>
          <a:off x="3157294" y="1159458"/>
          <a:ext cx="1342968" cy="53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- Packet Tracer Tutorials</a:t>
          </a:r>
        </a:p>
      </dsp:txBody>
      <dsp:txXfrm>
        <a:off x="3157294" y="1159458"/>
        <a:ext cx="1342968" cy="537187"/>
      </dsp:txXfrm>
    </dsp:sp>
    <dsp:sp modelId="{2DCA38E1-9D8A-40BA-BE9A-FC9B79F13A0F}">
      <dsp:nvSpPr>
        <dsp:cNvPr id="0" name=""/>
        <dsp:cNvSpPr/>
      </dsp:nvSpPr>
      <dsp:spPr>
        <a:xfrm>
          <a:off x="1159628" y="2032388"/>
          <a:ext cx="604335" cy="60433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3E92A-0C3B-4CAB-95DC-88CE6871F0EB}">
      <dsp:nvSpPr>
        <dsp:cNvPr id="0" name=""/>
        <dsp:cNvSpPr/>
      </dsp:nvSpPr>
      <dsp:spPr>
        <a:xfrm>
          <a:off x="790312" y="2860466"/>
          <a:ext cx="1342968" cy="53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- IP Addressing Guides</a:t>
          </a:r>
        </a:p>
      </dsp:txBody>
      <dsp:txXfrm>
        <a:off x="790312" y="2860466"/>
        <a:ext cx="1342968" cy="537187"/>
      </dsp:txXfrm>
    </dsp:sp>
    <dsp:sp modelId="{38D16888-4166-4868-8196-045980844292}">
      <dsp:nvSpPr>
        <dsp:cNvPr id="0" name=""/>
        <dsp:cNvSpPr/>
      </dsp:nvSpPr>
      <dsp:spPr>
        <a:xfrm>
          <a:off x="2737617" y="2032388"/>
          <a:ext cx="604335" cy="60433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691BDB-B5F8-49A0-8305-C74C14FA3EC5}">
      <dsp:nvSpPr>
        <dsp:cNvPr id="0" name=""/>
        <dsp:cNvSpPr/>
      </dsp:nvSpPr>
      <dsp:spPr>
        <a:xfrm>
          <a:off x="2368300" y="2860466"/>
          <a:ext cx="1342968" cy="53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- Firewall &amp; ACL Techniques</a:t>
          </a:r>
        </a:p>
      </dsp:txBody>
      <dsp:txXfrm>
        <a:off x="2368300" y="2860466"/>
        <a:ext cx="1342968" cy="537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=""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1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7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71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768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85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78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3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28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7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7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6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16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6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148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1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6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10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295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9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free_for_commercial_use/14375461993/" TargetMode="External"/><Relationship Id="rId3" Type="http://schemas.openxmlformats.org/officeDocument/2006/relationships/image" Target="../media/image40.png"/><Relationship Id="rId7" Type="http://schemas.openxmlformats.org/officeDocument/2006/relationships/image" Target="../media/image4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book-read-book-pages-literature-520610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4" descr="Downtown City Sky View">
            <a:extLst>
              <a:ext uri="{FF2B5EF4-FFF2-40B4-BE49-F238E27FC236}">
                <a16:creationId xmlns:a16="http://schemas.microsoft.com/office/drawing/2014/main" id="{BA69C853-67C7-E07A-96A0-7FE0724EDE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9156" r="15630" b="-1"/>
          <a:stretch/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325550"/>
            <a:ext cx="75438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4500" dirty="0">
                <a:solidFill>
                  <a:srgbClr val="FFFFFF"/>
                </a:solidFill>
              </a:rPr>
              <a:t>NetFlow Architects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072043"/>
            <a:ext cx="75438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 dirty="0">
                <a:solidFill>
                  <a:srgbClr val="FFFFFF"/>
                </a:solidFill>
              </a:rPr>
              <a:t>A Network System of a Small Office with Security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FFFFFF"/>
                </a:solidFill>
              </a:rPr>
              <a:t>Router and Switch Connectivity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EF23E6-6614-A109-F231-50A4FA558A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993405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 fontScale="90000"/>
          </a:bodyPr>
          <a:lstStyle/>
          <a:p>
            <a:r>
              <a:rPr lang="en-US" sz="4100">
                <a:solidFill>
                  <a:srgbClr val="FFFFFF"/>
                </a:solidFill>
              </a:rPr>
              <a:t>Expected Outcomes &amp; Deliverables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B9900F-07E9-6A1A-649D-42A4D3A8B7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061255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09" y="723898"/>
            <a:ext cx="4501582" cy="1495425"/>
          </a:xfrm>
        </p:spPr>
        <p:txBody>
          <a:bodyPr>
            <a:normAutofit/>
          </a:bodyPr>
          <a:lstStyle/>
          <a:p>
            <a:r>
              <a:rPr lang="en-US" sz="3500"/>
              <a:t>Conclusion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1CC638-2A1A-1317-3C35-3A142C081E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773822"/>
              </p:ext>
            </p:extLst>
          </p:nvPr>
        </p:nvGraphicFramePr>
        <p:xfrm>
          <a:off x="627509" y="2405067"/>
          <a:ext cx="9093434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48D0CDC-5425-0D2B-61A9-2AA3EBFB3E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502" r="31548"/>
          <a:stretch/>
        </p:blipFill>
        <p:spPr>
          <a:xfrm>
            <a:off x="5399580" y="10"/>
            <a:ext cx="374442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09" y="723898"/>
            <a:ext cx="4501582" cy="1495425"/>
          </a:xfrm>
        </p:spPr>
        <p:txBody>
          <a:bodyPr>
            <a:normAutofit/>
          </a:bodyPr>
          <a:lstStyle/>
          <a:p>
            <a:r>
              <a:rPr lang="en-US" sz="3500"/>
              <a:t>References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266B9A-9E38-FFB6-9039-67505913EB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117193"/>
              </p:ext>
            </p:extLst>
          </p:nvPr>
        </p:nvGraphicFramePr>
        <p:xfrm>
          <a:off x="627510" y="2405067"/>
          <a:ext cx="4501582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4EDCE76-AF76-91B4-5E64-7B70A7E51D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359" r="55195" b="-1"/>
          <a:stretch/>
        </p:blipFill>
        <p:spPr>
          <a:xfrm>
            <a:off x="5399580" y="10"/>
            <a:ext cx="374442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B89E5C5-A037-45B3-9D37-3658914D47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CB93B0-521E-443D-9750-AFCFDDB3E8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A1DAC79-DDBA-4382-9D43-6E5F685BE5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408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0880F10-995F-4F01-A83B-7ECDB7BE79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D49266-1F08-40F2-B0E1-1D919DCB57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AACA73D-178F-4CFC-99E3-9F4FCBBDBA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8858E2-D1D7-4E1A-AE13-AA09CEE185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="" xmlns:a1611="http://schemas.microsoft.com/office/drawing/2016/11/main" r:id="rId8"/>
              </a:ext>
            </a:extLst>
          </a:blip>
          <a:srcRect l="11000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FF585D-8ABC-41B6-961E-50DCFD6EF0A2}"/>
              </a:ext>
            </a:extLst>
          </p:cNvPr>
          <p:cNvSpPr txBox="1"/>
          <p:nvPr/>
        </p:nvSpPr>
        <p:spPr>
          <a:xfrm>
            <a:off x="8959269" y="6657945"/>
            <a:ext cx="18473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endParaRPr lang="en-US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2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8BC647-6D40-B09D-84ED-3C2C027139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738" r="13441" b="-1"/>
          <a:stretch/>
        </p:blipFill>
        <p:spPr>
          <a:xfrm>
            <a:off x="4641866" y="10"/>
            <a:ext cx="4502133" cy="6857990"/>
          </a:xfrm>
          <a:prstGeom prst="rect">
            <a:avLst/>
          </a:prstGeom>
          <a:effectLst/>
        </p:spPr>
      </p:pic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BD1D2D83-98FC-5594-FBCD-3BB6825B52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8614629"/>
              </p:ext>
            </p:extLst>
          </p:nvPr>
        </p:nvGraphicFramePr>
        <p:xfrm>
          <a:off x="486697" y="2406650"/>
          <a:ext cx="3886131" cy="3722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087E8EC2-5D54-485E-9514-26A66E85D7B9}"/>
              </a:ext>
            </a:extLst>
          </p:cNvPr>
          <p:cNvSpPr txBox="1"/>
          <p:nvPr/>
        </p:nvSpPr>
        <p:spPr>
          <a:xfrm>
            <a:off x="534002" y="247649"/>
            <a:ext cx="7923784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Submitted By: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719228B-234C-445E-926B-462D855FE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943600" y="2492829"/>
            <a:ext cx="3200399" cy="3455533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980842"/>
              </p:ext>
            </p:extLst>
          </p:nvPr>
        </p:nvGraphicFramePr>
        <p:xfrm>
          <a:off x="534002" y="3524386"/>
          <a:ext cx="4977441" cy="117515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977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396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Name                                   ID</a:t>
                      </a:r>
                    </a:p>
                    <a:p>
                      <a:endParaRPr lang="en-US" sz="1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91338" marR="143503" marT="95669" marB="9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MD MEHEDI HASAN                        0242220005101432</a:t>
                      </a:r>
                    </a:p>
                  </a:txBody>
                  <a:tcPr marL="191338" marR="143503" marT="95669" marB="9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484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FE04C2-F623-F2AD-7323-AC85CE8379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38" r="50081"/>
          <a:stretch/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en-US" sz="350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6487" y="2743200"/>
            <a:ext cx="3935505" cy="3496878"/>
          </a:xfrm>
        </p:spPr>
        <p:txBody>
          <a:bodyPr anchor="ctr">
            <a:normAutofit/>
          </a:bodyPr>
          <a:lstStyle/>
          <a:p>
            <a:r>
              <a:rPr lang="en-US" sz="1700"/>
              <a:t>In the modern corporate environment, network infrastructure plays a crucial role in ensuring smooth communication, resource sharing, and security.</a:t>
            </a:r>
          </a:p>
          <a:p>
            <a:r>
              <a:rPr lang="en-US" sz="1700"/>
              <a:t>Our project aims to design and implement a robust network architecture using Cisco Packet Tracer for a small office environment.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4040626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t>Goals &amp; Objectives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AB27A16-C082-7783-D526-A053C4B480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0780012"/>
              </p:ext>
            </p:extLst>
          </p:nvPr>
        </p:nvGraphicFramePr>
        <p:xfrm>
          <a:off x="628650" y="1825625"/>
          <a:ext cx="404062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2892E10-718C-D776-1531-3F7D05A891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5082" r="13657" b="1"/>
          <a:stretch/>
        </p:blipFill>
        <p:spPr>
          <a:xfrm>
            <a:off x="4965970" y="1295416"/>
            <a:ext cx="4178030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09" y="723898"/>
            <a:ext cx="4501582" cy="1495425"/>
          </a:xfrm>
        </p:spPr>
        <p:txBody>
          <a:bodyPr>
            <a:normAutofit/>
          </a:bodyPr>
          <a:lstStyle/>
          <a:p>
            <a:r>
              <a:rPr lang="en-US" sz="3500"/>
              <a:t>Background Study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C08065-5A29-C5B7-879E-9B76F747FE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663958"/>
              </p:ext>
            </p:extLst>
          </p:nvPr>
        </p:nvGraphicFramePr>
        <p:xfrm>
          <a:off x="627510" y="2405067"/>
          <a:ext cx="4501582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0BD1381-83DC-A560-C3A4-708B287465C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370" r="7185" b="-1"/>
          <a:stretch/>
        </p:blipFill>
        <p:spPr>
          <a:xfrm>
            <a:off x="5399580" y="10"/>
            <a:ext cx="374442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09" y="723898"/>
            <a:ext cx="4501582" cy="1495425"/>
          </a:xfrm>
        </p:spPr>
        <p:txBody>
          <a:bodyPr>
            <a:normAutofit/>
          </a:bodyPr>
          <a:lstStyle/>
          <a:p>
            <a:r>
              <a:rPr lang="en-US" sz="3500"/>
              <a:t>Scope of the Project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28B08E-7BA5-318C-5352-0C179BC563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124258"/>
              </p:ext>
            </p:extLst>
          </p:nvPr>
        </p:nvGraphicFramePr>
        <p:xfrm>
          <a:off x="627510" y="2405067"/>
          <a:ext cx="4501582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92E8147-E46E-CFEA-F066-F6AF61B02E7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6425" r="17129" b="-1"/>
          <a:stretch/>
        </p:blipFill>
        <p:spPr>
          <a:xfrm>
            <a:off x="5399580" y="10"/>
            <a:ext cx="374442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E138BD-0450-61B9-96B2-46F47816C3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49" r="34268"/>
          <a:stretch/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Tools and Technologies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 fontScale="92500" lnSpcReduction="10000"/>
          </a:bodyPr>
          <a:lstStyle/>
          <a:p>
            <a:r>
              <a:rPr lang="en-US" sz="1700" dirty="0"/>
              <a:t>Hardware:</a:t>
            </a:r>
          </a:p>
          <a:p>
            <a:r>
              <a:rPr lang="en-US" sz="1700" dirty="0"/>
              <a:t>- Cisco 2911 Router, 2960 Switches</a:t>
            </a:r>
          </a:p>
          <a:p>
            <a:r>
              <a:rPr lang="en-US" sz="1700" dirty="0"/>
              <a:t>- PCs, Servers, Access Points, IP Cameras</a:t>
            </a:r>
          </a:p>
          <a:p>
            <a:endParaRPr lang="en-US" sz="1700" dirty="0"/>
          </a:p>
          <a:p>
            <a:r>
              <a:rPr lang="en-US" sz="1700" dirty="0"/>
              <a:t>Software:</a:t>
            </a:r>
          </a:p>
          <a:p>
            <a:r>
              <a:rPr lang="en-US" sz="1700" dirty="0"/>
              <a:t>- Cisco Packet Tracer</a:t>
            </a:r>
          </a:p>
          <a:p>
            <a:r>
              <a:rPr lang="en-US" sz="1700" dirty="0"/>
              <a:t>- CLI, Wireshark</a:t>
            </a:r>
          </a:p>
          <a:p>
            <a:r>
              <a:rPr lang="en-US" sz="1700" dirty="0"/>
              <a:t>- Windows</a:t>
            </a:r>
          </a:p>
          <a:p>
            <a:r>
              <a:rPr lang="en-US" sz="1700" dirty="0"/>
              <a:t>- Network Monitoring Tools (Nagios, PRTG)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FFFFFF"/>
                </a:solidFill>
              </a:rPr>
              <a:t>Network Design &amp; Configuration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7B7DC8C-1DEE-B98C-3D37-D943203D26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971336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400</Words>
  <Application>Microsoft Office PowerPoint</Application>
  <PresentationFormat>On-screen Show (4:3)</PresentationFormat>
  <Paragraphs>70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Ion</vt:lpstr>
      <vt:lpstr>NetFlow Architects</vt:lpstr>
      <vt:lpstr>PowerPoint Presentation</vt:lpstr>
      <vt:lpstr>PowerPoint Presentation</vt:lpstr>
      <vt:lpstr>Introduction</vt:lpstr>
      <vt:lpstr>Goals &amp; Objectives</vt:lpstr>
      <vt:lpstr>Background Study</vt:lpstr>
      <vt:lpstr>Scope of the Project</vt:lpstr>
      <vt:lpstr>Tools and Technologies</vt:lpstr>
      <vt:lpstr>Network Design &amp; Configuration</vt:lpstr>
      <vt:lpstr>Router and Switch Connectivity</vt:lpstr>
      <vt:lpstr>Expected Outcomes &amp; Deliverables</vt:lpstr>
      <vt:lpstr>Conclusion</vt:lpstr>
      <vt:lpstr>References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NetFlow Architects</dc:title>
  <dc:subject/>
  <dc:creator>User</dc:creator>
  <cp:keywords/>
  <dc:description>generated using python-pptx</dc:description>
  <cp:lastModifiedBy>new</cp:lastModifiedBy>
  <cp:revision>3</cp:revision>
  <dcterms:created xsi:type="dcterms:W3CDTF">2013-01-27T09:14:16Z</dcterms:created>
  <dcterms:modified xsi:type="dcterms:W3CDTF">2026-08-31T07:49:01Z</dcterms:modified>
  <cp:category/>
</cp:coreProperties>
</file>