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6CAC20-6312-4E07-AE60-BC7D25D056F2}" v="72" dt="2026-04-20T08:35:54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C7F93D-1142-4D1F-AB7F-CC921FCA930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6CE085-9E16-4102-B04D-37F0B782DE7B}">
      <dgm:prSet/>
      <dgm:spPr/>
      <dgm:t>
        <a:bodyPr/>
        <a:lstStyle/>
        <a:p>
          <a:r>
            <a:rPr lang="en-US"/>
            <a:t>• 2D smart house simulation</a:t>
          </a:r>
        </a:p>
      </dgm:t>
    </dgm:pt>
    <dgm:pt modelId="{0F6E3EF8-E183-46D8-B23D-9C7CF57EE641}" type="parTrans" cxnId="{89DB1301-0EA3-418B-8244-AF8046F217DC}">
      <dgm:prSet/>
      <dgm:spPr/>
      <dgm:t>
        <a:bodyPr/>
        <a:lstStyle/>
        <a:p>
          <a:endParaRPr lang="en-US"/>
        </a:p>
      </dgm:t>
    </dgm:pt>
    <dgm:pt modelId="{9B64C806-038B-4E69-B831-5984B00E15B3}" type="sibTrans" cxnId="{89DB1301-0EA3-418B-8244-AF8046F217DC}">
      <dgm:prSet/>
      <dgm:spPr/>
      <dgm:t>
        <a:bodyPr/>
        <a:lstStyle/>
        <a:p>
          <a:endParaRPr lang="en-US"/>
        </a:p>
      </dgm:t>
    </dgm:pt>
    <dgm:pt modelId="{742B22E3-045C-4073-A8B8-1D3295EBC481}">
      <dgm:prSet/>
      <dgm:spPr/>
      <dgm:t>
        <a:bodyPr/>
        <a:lstStyle/>
        <a:p>
          <a:r>
            <a:rPr lang="en-US"/>
            <a:t>• Built using OpenGL</a:t>
          </a:r>
        </a:p>
      </dgm:t>
    </dgm:pt>
    <dgm:pt modelId="{307F49D0-EA2F-499F-840C-A5BB74259A89}" type="parTrans" cxnId="{9DB47F53-B52A-4B25-831D-95810B7B3E5A}">
      <dgm:prSet/>
      <dgm:spPr/>
      <dgm:t>
        <a:bodyPr/>
        <a:lstStyle/>
        <a:p>
          <a:endParaRPr lang="en-US"/>
        </a:p>
      </dgm:t>
    </dgm:pt>
    <dgm:pt modelId="{076EEA9E-F762-4027-9A6E-F4B3D767E025}" type="sibTrans" cxnId="{9DB47F53-B52A-4B25-831D-95810B7B3E5A}">
      <dgm:prSet/>
      <dgm:spPr/>
      <dgm:t>
        <a:bodyPr/>
        <a:lstStyle/>
        <a:p>
          <a:endParaRPr lang="en-US"/>
        </a:p>
      </dgm:t>
    </dgm:pt>
    <dgm:pt modelId="{D71FB5F5-2EA1-480F-AFA7-D15F92E46B00}">
      <dgm:prSet/>
      <dgm:spPr/>
      <dgm:t>
        <a:bodyPr/>
        <a:lstStyle/>
        <a:p>
          <a:r>
            <a:rPr lang="en-US"/>
            <a:t>• Interactive weather control</a:t>
          </a:r>
        </a:p>
      </dgm:t>
    </dgm:pt>
    <dgm:pt modelId="{1031C78B-7C81-48AE-B1CD-9BFDF8CE919D}" type="parTrans" cxnId="{37FA32C7-528B-4159-9531-C26D5376128B}">
      <dgm:prSet/>
      <dgm:spPr/>
      <dgm:t>
        <a:bodyPr/>
        <a:lstStyle/>
        <a:p>
          <a:endParaRPr lang="en-US"/>
        </a:p>
      </dgm:t>
    </dgm:pt>
    <dgm:pt modelId="{5996ECBB-63B8-49D7-AC64-C9D9D13EBE84}" type="sibTrans" cxnId="{37FA32C7-528B-4159-9531-C26D5376128B}">
      <dgm:prSet/>
      <dgm:spPr/>
      <dgm:t>
        <a:bodyPr/>
        <a:lstStyle/>
        <a:p>
          <a:endParaRPr lang="en-US"/>
        </a:p>
      </dgm:t>
    </dgm:pt>
    <dgm:pt modelId="{A01F9722-9ED6-4057-B672-7DEE77111BB4}" type="pres">
      <dgm:prSet presAssocID="{0FC7F93D-1142-4D1F-AB7F-CC921FCA93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D4F0AD5-C59D-4FE5-8536-2820E6CE8A78}" type="pres">
      <dgm:prSet presAssocID="{AA6CE085-9E16-4102-B04D-37F0B782DE7B}" presName="hierRoot1" presStyleCnt="0"/>
      <dgm:spPr/>
    </dgm:pt>
    <dgm:pt modelId="{CF41B49E-53B3-4C04-AEDC-96390CAD87DE}" type="pres">
      <dgm:prSet presAssocID="{AA6CE085-9E16-4102-B04D-37F0B782DE7B}" presName="composite" presStyleCnt="0"/>
      <dgm:spPr/>
    </dgm:pt>
    <dgm:pt modelId="{93EC2E68-439F-4EEB-869B-54CCA0C3E3D8}" type="pres">
      <dgm:prSet presAssocID="{AA6CE085-9E16-4102-B04D-37F0B782DE7B}" presName="background" presStyleLbl="node0" presStyleIdx="0" presStyleCnt="3"/>
      <dgm:spPr/>
    </dgm:pt>
    <dgm:pt modelId="{E365B965-428D-441F-8842-AEBC4DC54C23}" type="pres">
      <dgm:prSet presAssocID="{AA6CE085-9E16-4102-B04D-37F0B782DE7B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92E79B-A22E-4499-AE1D-42C657F01595}" type="pres">
      <dgm:prSet presAssocID="{AA6CE085-9E16-4102-B04D-37F0B782DE7B}" presName="hierChild2" presStyleCnt="0"/>
      <dgm:spPr/>
    </dgm:pt>
    <dgm:pt modelId="{DB2EFBB2-55A2-446A-819B-E9DAB5143E3E}" type="pres">
      <dgm:prSet presAssocID="{742B22E3-045C-4073-A8B8-1D3295EBC481}" presName="hierRoot1" presStyleCnt="0"/>
      <dgm:spPr/>
    </dgm:pt>
    <dgm:pt modelId="{2BADC44C-2E0F-4EFE-9974-E257CCB39817}" type="pres">
      <dgm:prSet presAssocID="{742B22E3-045C-4073-A8B8-1D3295EBC481}" presName="composite" presStyleCnt="0"/>
      <dgm:spPr/>
    </dgm:pt>
    <dgm:pt modelId="{514CD174-8854-4B4A-BDF6-1F1142A677BF}" type="pres">
      <dgm:prSet presAssocID="{742B22E3-045C-4073-A8B8-1D3295EBC481}" presName="background" presStyleLbl="node0" presStyleIdx="1" presStyleCnt="3"/>
      <dgm:spPr/>
    </dgm:pt>
    <dgm:pt modelId="{201DDBFC-EA17-4886-8775-A96609A1887F}" type="pres">
      <dgm:prSet presAssocID="{742B22E3-045C-4073-A8B8-1D3295EBC481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C7D22A-C44F-4EFD-8D11-B8C01BAF4234}" type="pres">
      <dgm:prSet presAssocID="{742B22E3-045C-4073-A8B8-1D3295EBC481}" presName="hierChild2" presStyleCnt="0"/>
      <dgm:spPr/>
    </dgm:pt>
    <dgm:pt modelId="{A1A13312-54A4-445B-86AA-9A54D4CC9275}" type="pres">
      <dgm:prSet presAssocID="{D71FB5F5-2EA1-480F-AFA7-D15F92E46B00}" presName="hierRoot1" presStyleCnt="0"/>
      <dgm:spPr/>
    </dgm:pt>
    <dgm:pt modelId="{9A5F4C06-FD31-442D-8D03-CC75F17D6C44}" type="pres">
      <dgm:prSet presAssocID="{D71FB5F5-2EA1-480F-AFA7-D15F92E46B00}" presName="composite" presStyleCnt="0"/>
      <dgm:spPr/>
    </dgm:pt>
    <dgm:pt modelId="{60163880-5A74-4893-B515-0928473B7A9F}" type="pres">
      <dgm:prSet presAssocID="{D71FB5F5-2EA1-480F-AFA7-D15F92E46B00}" presName="background" presStyleLbl="node0" presStyleIdx="2" presStyleCnt="3"/>
      <dgm:spPr/>
    </dgm:pt>
    <dgm:pt modelId="{F8354632-8A20-4500-8218-F09288054034}" type="pres">
      <dgm:prSet presAssocID="{D71FB5F5-2EA1-480F-AFA7-D15F92E46B00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A76FA9-7423-4CF7-BDEC-B0D0A92CBEC2}" type="pres">
      <dgm:prSet presAssocID="{D71FB5F5-2EA1-480F-AFA7-D15F92E46B00}" presName="hierChild2" presStyleCnt="0"/>
      <dgm:spPr/>
    </dgm:pt>
  </dgm:ptLst>
  <dgm:cxnLst>
    <dgm:cxn modelId="{89DB1301-0EA3-418B-8244-AF8046F217DC}" srcId="{0FC7F93D-1142-4D1F-AB7F-CC921FCA930F}" destId="{AA6CE085-9E16-4102-B04D-37F0B782DE7B}" srcOrd="0" destOrd="0" parTransId="{0F6E3EF8-E183-46D8-B23D-9C7CF57EE641}" sibTransId="{9B64C806-038B-4E69-B831-5984B00E15B3}"/>
    <dgm:cxn modelId="{37FA32C7-528B-4159-9531-C26D5376128B}" srcId="{0FC7F93D-1142-4D1F-AB7F-CC921FCA930F}" destId="{D71FB5F5-2EA1-480F-AFA7-D15F92E46B00}" srcOrd="2" destOrd="0" parTransId="{1031C78B-7C81-48AE-B1CD-9BFDF8CE919D}" sibTransId="{5996ECBB-63B8-49D7-AC64-C9D9D13EBE84}"/>
    <dgm:cxn modelId="{9DB47F53-B52A-4B25-831D-95810B7B3E5A}" srcId="{0FC7F93D-1142-4D1F-AB7F-CC921FCA930F}" destId="{742B22E3-045C-4073-A8B8-1D3295EBC481}" srcOrd="1" destOrd="0" parTransId="{307F49D0-EA2F-499F-840C-A5BB74259A89}" sibTransId="{076EEA9E-F762-4027-9A6E-F4B3D767E025}"/>
    <dgm:cxn modelId="{BBE1BA88-C28A-467F-85DA-355C866A1BC7}" type="presOf" srcId="{D71FB5F5-2EA1-480F-AFA7-D15F92E46B00}" destId="{F8354632-8A20-4500-8218-F09288054034}" srcOrd="0" destOrd="0" presId="urn:microsoft.com/office/officeart/2005/8/layout/hierarchy1"/>
    <dgm:cxn modelId="{4E98B59A-05CC-42C7-8FE8-C3F2D33ACA6C}" type="presOf" srcId="{742B22E3-045C-4073-A8B8-1D3295EBC481}" destId="{201DDBFC-EA17-4886-8775-A96609A1887F}" srcOrd="0" destOrd="0" presId="urn:microsoft.com/office/officeart/2005/8/layout/hierarchy1"/>
    <dgm:cxn modelId="{5E8ED90A-59B7-4B68-A885-6EBAA46E3D00}" type="presOf" srcId="{0FC7F93D-1142-4D1F-AB7F-CC921FCA930F}" destId="{A01F9722-9ED6-4057-B672-7DEE77111BB4}" srcOrd="0" destOrd="0" presId="urn:microsoft.com/office/officeart/2005/8/layout/hierarchy1"/>
    <dgm:cxn modelId="{0459026B-F522-47F3-AA7A-6BB67EF3F4AA}" type="presOf" srcId="{AA6CE085-9E16-4102-B04D-37F0B782DE7B}" destId="{E365B965-428D-441F-8842-AEBC4DC54C23}" srcOrd="0" destOrd="0" presId="urn:microsoft.com/office/officeart/2005/8/layout/hierarchy1"/>
    <dgm:cxn modelId="{331EDE66-69B7-463F-8227-5C074139DE20}" type="presParOf" srcId="{A01F9722-9ED6-4057-B672-7DEE77111BB4}" destId="{8D4F0AD5-C59D-4FE5-8536-2820E6CE8A78}" srcOrd="0" destOrd="0" presId="urn:microsoft.com/office/officeart/2005/8/layout/hierarchy1"/>
    <dgm:cxn modelId="{7F8E199F-A90C-4344-B5F7-AFFACCB232B9}" type="presParOf" srcId="{8D4F0AD5-C59D-4FE5-8536-2820E6CE8A78}" destId="{CF41B49E-53B3-4C04-AEDC-96390CAD87DE}" srcOrd="0" destOrd="0" presId="urn:microsoft.com/office/officeart/2005/8/layout/hierarchy1"/>
    <dgm:cxn modelId="{778850A6-AE12-43DF-83BB-FB6ABAB4D4A8}" type="presParOf" srcId="{CF41B49E-53B3-4C04-AEDC-96390CAD87DE}" destId="{93EC2E68-439F-4EEB-869B-54CCA0C3E3D8}" srcOrd="0" destOrd="0" presId="urn:microsoft.com/office/officeart/2005/8/layout/hierarchy1"/>
    <dgm:cxn modelId="{137460E8-ADB8-4E40-B1BF-927719FD89F8}" type="presParOf" srcId="{CF41B49E-53B3-4C04-AEDC-96390CAD87DE}" destId="{E365B965-428D-441F-8842-AEBC4DC54C23}" srcOrd="1" destOrd="0" presId="urn:microsoft.com/office/officeart/2005/8/layout/hierarchy1"/>
    <dgm:cxn modelId="{D8C3FC3E-DC29-4512-B513-B4BA06DC294C}" type="presParOf" srcId="{8D4F0AD5-C59D-4FE5-8536-2820E6CE8A78}" destId="{6192E79B-A22E-4499-AE1D-42C657F01595}" srcOrd="1" destOrd="0" presId="urn:microsoft.com/office/officeart/2005/8/layout/hierarchy1"/>
    <dgm:cxn modelId="{B10A376E-B0D3-40C0-AAA6-E962FC35D57F}" type="presParOf" srcId="{A01F9722-9ED6-4057-B672-7DEE77111BB4}" destId="{DB2EFBB2-55A2-446A-819B-E9DAB5143E3E}" srcOrd="1" destOrd="0" presId="urn:microsoft.com/office/officeart/2005/8/layout/hierarchy1"/>
    <dgm:cxn modelId="{6627358B-8A2F-4145-8931-542798AF670E}" type="presParOf" srcId="{DB2EFBB2-55A2-446A-819B-E9DAB5143E3E}" destId="{2BADC44C-2E0F-4EFE-9974-E257CCB39817}" srcOrd="0" destOrd="0" presId="urn:microsoft.com/office/officeart/2005/8/layout/hierarchy1"/>
    <dgm:cxn modelId="{6CE1C4AA-C887-491C-8622-01EE410FF114}" type="presParOf" srcId="{2BADC44C-2E0F-4EFE-9974-E257CCB39817}" destId="{514CD174-8854-4B4A-BDF6-1F1142A677BF}" srcOrd="0" destOrd="0" presId="urn:microsoft.com/office/officeart/2005/8/layout/hierarchy1"/>
    <dgm:cxn modelId="{1ED8DD04-28B7-4576-BE72-6D58D0922DC9}" type="presParOf" srcId="{2BADC44C-2E0F-4EFE-9974-E257CCB39817}" destId="{201DDBFC-EA17-4886-8775-A96609A1887F}" srcOrd="1" destOrd="0" presId="urn:microsoft.com/office/officeart/2005/8/layout/hierarchy1"/>
    <dgm:cxn modelId="{8E98BE89-4ED8-4C44-BC43-FC81DF0B5F7F}" type="presParOf" srcId="{DB2EFBB2-55A2-446A-819B-E9DAB5143E3E}" destId="{A9C7D22A-C44F-4EFD-8D11-B8C01BAF4234}" srcOrd="1" destOrd="0" presId="urn:microsoft.com/office/officeart/2005/8/layout/hierarchy1"/>
    <dgm:cxn modelId="{6AF00CF7-F7F7-4C81-993E-060B3F0039B5}" type="presParOf" srcId="{A01F9722-9ED6-4057-B672-7DEE77111BB4}" destId="{A1A13312-54A4-445B-86AA-9A54D4CC9275}" srcOrd="2" destOrd="0" presId="urn:microsoft.com/office/officeart/2005/8/layout/hierarchy1"/>
    <dgm:cxn modelId="{2D31F3DD-D2DB-4B39-A2F9-142DB8739AD6}" type="presParOf" srcId="{A1A13312-54A4-445B-86AA-9A54D4CC9275}" destId="{9A5F4C06-FD31-442D-8D03-CC75F17D6C44}" srcOrd="0" destOrd="0" presId="urn:microsoft.com/office/officeart/2005/8/layout/hierarchy1"/>
    <dgm:cxn modelId="{33E29F20-FF16-4DE1-A09A-EA68CC9395C9}" type="presParOf" srcId="{9A5F4C06-FD31-442D-8D03-CC75F17D6C44}" destId="{60163880-5A74-4893-B515-0928473B7A9F}" srcOrd="0" destOrd="0" presId="urn:microsoft.com/office/officeart/2005/8/layout/hierarchy1"/>
    <dgm:cxn modelId="{AF8E7439-ACBB-4AEA-A207-C531BC49EB8C}" type="presParOf" srcId="{9A5F4C06-FD31-442D-8D03-CC75F17D6C44}" destId="{F8354632-8A20-4500-8218-F09288054034}" srcOrd="1" destOrd="0" presId="urn:microsoft.com/office/officeart/2005/8/layout/hierarchy1"/>
    <dgm:cxn modelId="{C72021F7-4F10-4D23-947D-B491E2566BC5}" type="presParOf" srcId="{A1A13312-54A4-445B-86AA-9A54D4CC9275}" destId="{1CA76FA9-7423-4CF7-BDEC-B0D0A92CBE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14827C-1096-445F-9807-B96AF2B6845D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4268A1B-9C1F-47C6-9495-A1962FE02C6B}">
      <dgm:prSet/>
      <dgm:spPr/>
      <dgm:t>
        <a:bodyPr/>
        <a:lstStyle/>
        <a:p>
          <a:r>
            <a:rPr lang="en-US"/>
            <a:t>• Move beyond static scenes</a:t>
          </a:r>
        </a:p>
      </dgm:t>
    </dgm:pt>
    <dgm:pt modelId="{DC1F1035-214A-4757-9012-56B5B612845B}" type="parTrans" cxnId="{C4520C63-56BF-4DDE-96AF-B7FBC2FEB887}">
      <dgm:prSet/>
      <dgm:spPr/>
      <dgm:t>
        <a:bodyPr/>
        <a:lstStyle/>
        <a:p>
          <a:endParaRPr lang="en-US"/>
        </a:p>
      </dgm:t>
    </dgm:pt>
    <dgm:pt modelId="{12FA19D4-C393-47FE-B134-FAD19269BFD4}" type="sibTrans" cxnId="{C4520C63-56BF-4DDE-96AF-B7FBC2FEB887}">
      <dgm:prSet/>
      <dgm:spPr/>
      <dgm:t>
        <a:bodyPr/>
        <a:lstStyle/>
        <a:p>
          <a:endParaRPr lang="en-US"/>
        </a:p>
      </dgm:t>
    </dgm:pt>
    <dgm:pt modelId="{E08D511E-BFF3-4F66-8CEE-8A21480C1C8A}">
      <dgm:prSet/>
      <dgm:spPr/>
      <dgm:t>
        <a:bodyPr/>
        <a:lstStyle/>
        <a:p>
          <a:r>
            <a:rPr lang="en-US"/>
            <a:t>• Real-time simulation</a:t>
          </a:r>
        </a:p>
      </dgm:t>
    </dgm:pt>
    <dgm:pt modelId="{22F83ED2-4D2E-41B0-A6F0-BDD6D3340D65}" type="parTrans" cxnId="{1013A249-5B90-4567-9F03-F272608E142B}">
      <dgm:prSet/>
      <dgm:spPr/>
      <dgm:t>
        <a:bodyPr/>
        <a:lstStyle/>
        <a:p>
          <a:endParaRPr lang="en-US"/>
        </a:p>
      </dgm:t>
    </dgm:pt>
    <dgm:pt modelId="{75B2B60C-6CFF-4676-8683-B8F3FCC1777B}" type="sibTrans" cxnId="{1013A249-5B90-4567-9F03-F272608E142B}">
      <dgm:prSet/>
      <dgm:spPr/>
      <dgm:t>
        <a:bodyPr/>
        <a:lstStyle/>
        <a:p>
          <a:endParaRPr lang="en-US"/>
        </a:p>
      </dgm:t>
    </dgm:pt>
    <dgm:pt modelId="{FB874F95-BF78-4192-8A00-1A6D4BC03707}">
      <dgm:prSet/>
      <dgm:spPr/>
      <dgm:t>
        <a:bodyPr/>
        <a:lstStyle/>
        <a:p>
          <a:r>
            <a:rPr lang="en-US"/>
            <a:t>• Improve learning experience</a:t>
          </a:r>
        </a:p>
      </dgm:t>
    </dgm:pt>
    <dgm:pt modelId="{C307FDD4-50A8-48BF-8979-BA81E4464047}" type="parTrans" cxnId="{3F534616-3D24-42B4-8163-C105139B7DF0}">
      <dgm:prSet/>
      <dgm:spPr/>
      <dgm:t>
        <a:bodyPr/>
        <a:lstStyle/>
        <a:p>
          <a:endParaRPr lang="en-US"/>
        </a:p>
      </dgm:t>
    </dgm:pt>
    <dgm:pt modelId="{205DAF9A-87B2-4D77-BD49-CD3D361DAE76}" type="sibTrans" cxnId="{3F534616-3D24-42B4-8163-C105139B7DF0}">
      <dgm:prSet/>
      <dgm:spPr/>
      <dgm:t>
        <a:bodyPr/>
        <a:lstStyle/>
        <a:p>
          <a:endParaRPr lang="en-US"/>
        </a:p>
      </dgm:t>
    </dgm:pt>
    <dgm:pt modelId="{33F30927-3E0A-4113-8B8E-21EA03658CD8}" type="pres">
      <dgm:prSet presAssocID="{6214827C-1096-445F-9807-B96AF2B6845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1897538-8195-4EEF-A8A8-47EC3C550796}" type="pres">
      <dgm:prSet presAssocID="{64268A1B-9C1F-47C6-9495-A1962FE02C6B}" presName="hierRoot1" presStyleCnt="0"/>
      <dgm:spPr/>
    </dgm:pt>
    <dgm:pt modelId="{F25DD0E1-197B-4127-9653-57D4713AE6B5}" type="pres">
      <dgm:prSet presAssocID="{64268A1B-9C1F-47C6-9495-A1962FE02C6B}" presName="composite" presStyleCnt="0"/>
      <dgm:spPr/>
    </dgm:pt>
    <dgm:pt modelId="{5280912A-E940-47CB-83AD-4321DDAAB35D}" type="pres">
      <dgm:prSet presAssocID="{64268A1B-9C1F-47C6-9495-A1962FE02C6B}" presName="background" presStyleLbl="node0" presStyleIdx="0" presStyleCnt="3"/>
      <dgm:spPr/>
    </dgm:pt>
    <dgm:pt modelId="{DDEE51D1-6C3F-442F-B0F5-4A66FA8878C5}" type="pres">
      <dgm:prSet presAssocID="{64268A1B-9C1F-47C6-9495-A1962FE02C6B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E25399-E4E8-418E-B95D-DCE9206C38F4}" type="pres">
      <dgm:prSet presAssocID="{64268A1B-9C1F-47C6-9495-A1962FE02C6B}" presName="hierChild2" presStyleCnt="0"/>
      <dgm:spPr/>
    </dgm:pt>
    <dgm:pt modelId="{ACE4F22A-1BDB-4E1E-8C48-2C01806E2887}" type="pres">
      <dgm:prSet presAssocID="{E08D511E-BFF3-4F66-8CEE-8A21480C1C8A}" presName="hierRoot1" presStyleCnt="0"/>
      <dgm:spPr/>
    </dgm:pt>
    <dgm:pt modelId="{DA0C1D67-ABC8-40E9-9AEB-A9C35BE5DD3E}" type="pres">
      <dgm:prSet presAssocID="{E08D511E-BFF3-4F66-8CEE-8A21480C1C8A}" presName="composite" presStyleCnt="0"/>
      <dgm:spPr/>
    </dgm:pt>
    <dgm:pt modelId="{FD85688F-94C3-4E62-934B-24D85CDC4BAF}" type="pres">
      <dgm:prSet presAssocID="{E08D511E-BFF3-4F66-8CEE-8A21480C1C8A}" presName="background" presStyleLbl="node0" presStyleIdx="1" presStyleCnt="3"/>
      <dgm:spPr/>
    </dgm:pt>
    <dgm:pt modelId="{ED8B3677-D9BA-43CD-A80B-5795EA26893F}" type="pres">
      <dgm:prSet presAssocID="{E08D511E-BFF3-4F66-8CEE-8A21480C1C8A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C39BB9-D5D9-471C-A63B-5EC2D51E0FE2}" type="pres">
      <dgm:prSet presAssocID="{E08D511E-BFF3-4F66-8CEE-8A21480C1C8A}" presName="hierChild2" presStyleCnt="0"/>
      <dgm:spPr/>
    </dgm:pt>
    <dgm:pt modelId="{63CBC29D-D7B7-4C82-A656-FB2573547ED5}" type="pres">
      <dgm:prSet presAssocID="{FB874F95-BF78-4192-8A00-1A6D4BC03707}" presName="hierRoot1" presStyleCnt="0"/>
      <dgm:spPr/>
    </dgm:pt>
    <dgm:pt modelId="{005FD6A0-A8B7-43D2-BB16-B030B104B75C}" type="pres">
      <dgm:prSet presAssocID="{FB874F95-BF78-4192-8A00-1A6D4BC03707}" presName="composite" presStyleCnt="0"/>
      <dgm:spPr/>
    </dgm:pt>
    <dgm:pt modelId="{BD04662A-E415-480B-A05D-4C5D1967D6BE}" type="pres">
      <dgm:prSet presAssocID="{FB874F95-BF78-4192-8A00-1A6D4BC03707}" presName="background" presStyleLbl="node0" presStyleIdx="2" presStyleCnt="3"/>
      <dgm:spPr/>
    </dgm:pt>
    <dgm:pt modelId="{09ACAEE7-A570-4C77-94A6-59AE9814C183}" type="pres">
      <dgm:prSet presAssocID="{FB874F95-BF78-4192-8A00-1A6D4BC03707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C312A7-DB82-4682-BA99-596D60100E74}" type="pres">
      <dgm:prSet presAssocID="{FB874F95-BF78-4192-8A00-1A6D4BC03707}" presName="hierChild2" presStyleCnt="0"/>
      <dgm:spPr/>
    </dgm:pt>
  </dgm:ptLst>
  <dgm:cxnLst>
    <dgm:cxn modelId="{51F1EC9D-C5B9-4D75-9549-4187DEE23FB0}" type="presOf" srcId="{64268A1B-9C1F-47C6-9495-A1962FE02C6B}" destId="{DDEE51D1-6C3F-442F-B0F5-4A66FA8878C5}" srcOrd="0" destOrd="0" presId="urn:microsoft.com/office/officeart/2005/8/layout/hierarchy1"/>
    <dgm:cxn modelId="{48D4ADF8-9E06-4A43-ABC7-1B0E874088AA}" type="presOf" srcId="{FB874F95-BF78-4192-8A00-1A6D4BC03707}" destId="{09ACAEE7-A570-4C77-94A6-59AE9814C183}" srcOrd="0" destOrd="0" presId="urn:microsoft.com/office/officeart/2005/8/layout/hierarchy1"/>
    <dgm:cxn modelId="{3F534616-3D24-42B4-8163-C105139B7DF0}" srcId="{6214827C-1096-445F-9807-B96AF2B6845D}" destId="{FB874F95-BF78-4192-8A00-1A6D4BC03707}" srcOrd="2" destOrd="0" parTransId="{C307FDD4-50A8-48BF-8979-BA81E4464047}" sibTransId="{205DAF9A-87B2-4D77-BD49-CD3D361DAE76}"/>
    <dgm:cxn modelId="{D158DBC1-D35C-4949-B797-6D41A19C1D8C}" type="presOf" srcId="{6214827C-1096-445F-9807-B96AF2B6845D}" destId="{33F30927-3E0A-4113-8B8E-21EA03658CD8}" srcOrd="0" destOrd="0" presId="urn:microsoft.com/office/officeart/2005/8/layout/hierarchy1"/>
    <dgm:cxn modelId="{6DA3EE4E-48C1-4BD4-9EBF-2AEE062E9C23}" type="presOf" srcId="{E08D511E-BFF3-4F66-8CEE-8A21480C1C8A}" destId="{ED8B3677-D9BA-43CD-A80B-5795EA26893F}" srcOrd="0" destOrd="0" presId="urn:microsoft.com/office/officeart/2005/8/layout/hierarchy1"/>
    <dgm:cxn modelId="{C4520C63-56BF-4DDE-96AF-B7FBC2FEB887}" srcId="{6214827C-1096-445F-9807-B96AF2B6845D}" destId="{64268A1B-9C1F-47C6-9495-A1962FE02C6B}" srcOrd="0" destOrd="0" parTransId="{DC1F1035-214A-4757-9012-56B5B612845B}" sibTransId="{12FA19D4-C393-47FE-B134-FAD19269BFD4}"/>
    <dgm:cxn modelId="{1013A249-5B90-4567-9F03-F272608E142B}" srcId="{6214827C-1096-445F-9807-B96AF2B6845D}" destId="{E08D511E-BFF3-4F66-8CEE-8A21480C1C8A}" srcOrd="1" destOrd="0" parTransId="{22F83ED2-4D2E-41B0-A6F0-BDD6D3340D65}" sibTransId="{75B2B60C-6CFF-4676-8683-B8F3FCC1777B}"/>
    <dgm:cxn modelId="{004E1EBD-B1E5-4D36-B655-E53220080AB6}" type="presParOf" srcId="{33F30927-3E0A-4113-8B8E-21EA03658CD8}" destId="{E1897538-8195-4EEF-A8A8-47EC3C550796}" srcOrd="0" destOrd="0" presId="urn:microsoft.com/office/officeart/2005/8/layout/hierarchy1"/>
    <dgm:cxn modelId="{E893CB1D-DFDE-46B6-A338-68FCDB6FD5C9}" type="presParOf" srcId="{E1897538-8195-4EEF-A8A8-47EC3C550796}" destId="{F25DD0E1-197B-4127-9653-57D4713AE6B5}" srcOrd="0" destOrd="0" presId="urn:microsoft.com/office/officeart/2005/8/layout/hierarchy1"/>
    <dgm:cxn modelId="{7B821B4A-8C5C-4666-935A-85335DD41E86}" type="presParOf" srcId="{F25DD0E1-197B-4127-9653-57D4713AE6B5}" destId="{5280912A-E940-47CB-83AD-4321DDAAB35D}" srcOrd="0" destOrd="0" presId="urn:microsoft.com/office/officeart/2005/8/layout/hierarchy1"/>
    <dgm:cxn modelId="{F4967599-1101-4972-918A-E23C6E00C338}" type="presParOf" srcId="{F25DD0E1-197B-4127-9653-57D4713AE6B5}" destId="{DDEE51D1-6C3F-442F-B0F5-4A66FA8878C5}" srcOrd="1" destOrd="0" presId="urn:microsoft.com/office/officeart/2005/8/layout/hierarchy1"/>
    <dgm:cxn modelId="{0C626CB8-CAEE-4E19-A1E4-D35BB3660790}" type="presParOf" srcId="{E1897538-8195-4EEF-A8A8-47EC3C550796}" destId="{BCE25399-E4E8-418E-B95D-DCE9206C38F4}" srcOrd="1" destOrd="0" presId="urn:microsoft.com/office/officeart/2005/8/layout/hierarchy1"/>
    <dgm:cxn modelId="{BF14D6D0-790A-4D4C-97F7-BCAFC5CBCC0A}" type="presParOf" srcId="{33F30927-3E0A-4113-8B8E-21EA03658CD8}" destId="{ACE4F22A-1BDB-4E1E-8C48-2C01806E2887}" srcOrd="1" destOrd="0" presId="urn:microsoft.com/office/officeart/2005/8/layout/hierarchy1"/>
    <dgm:cxn modelId="{7973774B-2E13-450E-A6E4-36BBDD9B65C4}" type="presParOf" srcId="{ACE4F22A-1BDB-4E1E-8C48-2C01806E2887}" destId="{DA0C1D67-ABC8-40E9-9AEB-A9C35BE5DD3E}" srcOrd="0" destOrd="0" presId="urn:microsoft.com/office/officeart/2005/8/layout/hierarchy1"/>
    <dgm:cxn modelId="{59EA27E6-CD2F-43ED-90D3-BDB4D5B2ADCC}" type="presParOf" srcId="{DA0C1D67-ABC8-40E9-9AEB-A9C35BE5DD3E}" destId="{FD85688F-94C3-4E62-934B-24D85CDC4BAF}" srcOrd="0" destOrd="0" presId="urn:microsoft.com/office/officeart/2005/8/layout/hierarchy1"/>
    <dgm:cxn modelId="{5C823675-A0E3-4742-A682-0F4207A14017}" type="presParOf" srcId="{DA0C1D67-ABC8-40E9-9AEB-A9C35BE5DD3E}" destId="{ED8B3677-D9BA-43CD-A80B-5795EA26893F}" srcOrd="1" destOrd="0" presId="urn:microsoft.com/office/officeart/2005/8/layout/hierarchy1"/>
    <dgm:cxn modelId="{5273432B-4437-4F4A-A994-42E040A30BAE}" type="presParOf" srcId="{ACE4F22A-1BDB-4E1E-8C48-2C01806E2887}" destId="{E5C39BB9-D5D9-471C-A63B-5EC2D51E0FE2}" srcOrd="1" destOrd="0" presId="urn:microsoft.com/office/officeart/2005/8/layout/hierarchy1"/>
    <dgm:cxn modelId="{85CD5526-FBF6-4818-B22E-50E70156BED5}" type="presParOf" srcId="{33F30927-3E0A-4113-8B8E-21EA03658CD8}" destId="{63CBC29D-D7B7-4C82-A656-FB2573547ED5}" srcOrd="2" destOrd="0" presId="urn:microsoft.com/office/officeart/2005/8/layout/hierarchy1"/>
    <dgm:cxn modelId="{90AC446C-B9B7-413E-8938-45A2488C9A02}" type="presParOf" srcId="{63CBC29D-D7B7-4C82-A656-FB2573547ED5}" destId="{005FD6A0-A8B7-43D2-BB16-B030B104B75C}" srcOrd="0" destOrd="0" presId="urn:microsoft.com/office/officeart/2005/8/layout/hierarchy1"/>
    <dgm:cxn modelId="{FBB2A5E3-64AD-4917-BB01-799AB9D62256}" type="presParOf" srcId="{005FD6A0-A8B7-43D2-BB16-B030B104B75C}" destId="{BD04662A-E415-480B-A05D-4C5D1967D6BE}" srcOrd="0" destOrd="0" presId="urn:microsoft.com/office/officeart/2005/8/layout/hierarchy1"/>
    <dgm:cxn modelId="{1436649F-864E-460C-BA7A-790AC05B8B5D}" type="presParOf" srcId="{005FD6A0-A8B7-43D2-BB16-B030B104B75C}" destId="{09ACAEE7-A570-4C77-94A6-59AE9814C183}" srcOrd="1" destOrd="0" presId="urn:microsoft.com/office/officeart/2005/8/layout/hierarchy1"/>
    <dgm:cxn modelId="{467A9A73-0E2D-4C9B-B9ED-A0FCA006410A}" type="presParOf" srcId="{63CBC29D-D7B7-4C82-A656-FB2573547ED5}" destId="{58C312A7-DB82-4682-BA99-596D60100E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F885C9-1E5D-414B-8CED-312020641B1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98D8414-5F47-44F3-9EA0-9C5D45195F4D}">
      <dgm:prSet/>
      <dgm:spPr/>
      <dgm:t>
        <a:bodyPr/>
        <a:lstStyle/>
        <a:p>
          <a:r>
            <a:rPr lang="en-US"/>
            <a:t>• Simulate weather (rain, cloud, normal)</a:t>
          </a:r>
        </a:p>
      </dgm:t>
    </dgm:pt>
    <dgm:pt modelId="{BD1601AB-2319-4B0D-BAF1-43AD924DAD82}" type="parTrans" cxnId="{3728BFEB-EEE3-4E93-A9D0-D9C59EB21C51}">
      <dgm:prSet/>
      <dgm:spPr/>
      <dgm:t>
        <a:bodyPr/>
        <a:lstStyle/>
        <a:p>
          <a:endParaRPr lang="en-US"/>
        </a:p>
      </dgm:t>
    </dgm:pt>
    <dgm:pt modelId="{F7B42058-8EE7-48F7-8731-3CEE9DF676BB}" type="sibTrans" cxnId="{3728BFEB-EEE3-4E93-A9D0-D9C59EB21C51}">
      <dgm:prSet/>
      <dgm:spPr/>
      <dgm:t>
        <a:bodyPr/>
        <a:lstStyle/>
        <a:p>
          <a:endParaRPr lang="en-US"/>
        </a:p>
      </dgm:t>
    </dgm:pt>
    <dgm:pt modelId="{3F91F30E-8159-43E5-9404-85137F0F2D23}">
      <dgm:prSet/>
      <dgm:spPr/>
      <dgm:t>
        <a:bodyPr/>
        <a:lstStyle/>
        <a:p>
          <a:r>
            <a:rPr lang="en-US"/>
            <a:t>• User interaction</a:t>
          </a:r>
        </a:p>
      </dgm:t>
    </dgm:pt>
    <dgm:pt modelId="{9D7F8F4B-7666-4962-AABC-4A5EE8143D32}" type="parTrans" cxnId="{01A9B1F5-54CA-4B28-BD43-A8BBC557CF48}">
      <dgm:prSet/>
      <dgm:spPr/>
      <dgm:t>
        <a:bodyPr/>
        <a:lstStyle/>
        <a:p>
          <a:endParaRPr lang="en-US"/>
        </a:p>
      </dgm:t>
    </dgm:pt>
    <dgm:pt modelId="{02C94558-A1F6-439D-9217-A482AD2C783C}" type="sibTrans" cxnId="{01A9B1F5-54CA-4B28-BD43-A8BBC557CF48}">
      <dgm:prSet/>
      <dgm:spPr/>
      <dgm:t>
        <a:bodyPr/>
        <a:lstStyle/>
        <a:p>
          <a:endParaRPr lang="en-US"/>
        </a:p>
      </dgm:t>
    </dgm:pt>
    <dgm:pt modelId="{8F1AA29A-EBCD-441E-B04F-5763DB2192EC}">
      <dgm:prSet/>
      <dgm:spPr/>
      <dgm:t>
        <a:bodyPr/>
        <a:lstStyle/>
        <a:p>
          <a:r>
            <a:rPr lang="en-US"/>
            <a:t>• Day/Night mode</a:t>
          </a:r>
        </a:p>
      </dgm:t>
    </dgm:pt>
    <dgm:pt modelId="{B6534E07-7E1B-47A9-8E5E-885F14E30832}" type="parTrans" cxnId="{3B490D40-67C3-4CD2-92B6-C9E9FEBF7E90}">
      <dgm:prSet/>
      <dgm:spPr/>
      <dgm:t>
        <a:bodyPr/>
        <a:lstStyle/>
        <a:p>
          <a:endParaRPr lang="en-US"/>
        </a:p>
      </dgm:t>
    </dgm:pt>
    <dgm:pt modelId="{9CFDE784-8B48-4798-9B2C-B0714D12FADD}" type="sibTrans" cxnId="{3B490D40-67C3-4CD2-92B6-C9E9FEBF7E90}">
      <dgm:prSet/>
      <dgm:spPr/>
      <dgm:t>
        <a:bodyPr/>
        <a:lstStyle/>
        <a:p>
          <a:endParaRPr lang="en-US"/>
        </a:p>
      </dgm:t>
    </dgm:pt>
    <dgm:pt modelId="{23064336-A09D-4872-B613-F0878D29F976}" type="pres">
      <dgm:prSet presAssocID="{71F885C9-1E5D-414B-8CED-312020641B1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9056C1-E612-427C-A536-0CECB38AFD7E}" type="pres">
      <dgm:prSet presAssocID="{398D8414-5F47-44F3-9EA0-9C5D45195F4D}" presName="dummy" presStyleCnt="0"/>
      <dgm:spPr/>
    </dgm:pt>
    <dgm:pt modelId="{DAA8CCF7-3B54-4949-8C53-C0D5BD733195}" type="pres">
      <dgm:prSet presAssocID="{398D8414-5F47-44F3-9EA0-9C5D45195F4D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8D7A52-7A48-41F6-89C0-A56F26CFB496}" type="pres">
      <dgm:prSet presAssocID="{F7B42058-8EE7-48F7-8731-3CEE9DF676BB}" presName="sibTrans" presStyleLbl="node1" presStyleIdx="0" presStyleCnt="3"/>
      <dgm:spPr/>
      <dgm:t>
        <a:bodyPr/>
        <a:lstStyle/>
        <a:p>
          <a:endParaRPr lang="en-US"/>
        </a:p>
      </dgm:t>
    </dgm:pt>
    <dgm:pt modelId="{4557C7A5-8AFE-47E6-B725-23D5AE28785E}" type="pres">
      <dgm:prSet presAssocID="{3F91F30E-8159-43E5-9404-85137F0F2D23}" presName="dummy" presStyleCnt="0"/>
      <dgm:spPr/>
    </dgm:pt>
    <dgm:pt modelId="{2D06D5A2-98CB-4C31-9E8F-52B63610B2B4}" type="pres">
      <dgm:prSet presAssocID="{3F91F30E-8159-43E5-9404-85137F0F2D23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2C50D8-AB3E-48BF-B324-00141CC42C9F}" type="pres">
      <dgm:prSet presAssocID="{02C94558-A1F6-439D-9217-A482AD2C783C}" presName="sibTrans" presStyleLbl="node1" presStyleIdx="1" presStyleCnt="3"/>
      <dgm:spPr/>
      <dgm:t>
        <a:bodyPr/>
        <a:lstStyle/>
        <a:p>
          <a:endParaRPr lang="en-US"/>
        </a:p>
      </dgm:t>
    </dgm:pt>
    <dgm:pt modelId="{0E89DAA8-4310-4232-A4FC-D6543CD5A3FB}" type="pres">
      <dgm:prSet presAssocID="{8F1AA29A-EBCD-441E-B04F-5763DB2192EC}" presName="dummy" presStyleCnt="0"/>
      <dgm:spPr/>
    </dgm:pt>
    <dgm:pt modelId="{36412D06-060F-42A5-87A8-A7CC13A5D05F}" type="pres">
      <dgm:prSet presAssocID="{8F1AA29A-EBCD-441E-B04F-5763DB2192EC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FBF4E4-283D-40B9-8D77-D589B86AD858}" type="pres">
      <dgm:prSet presAssocID="{9CFDE784-8B48-4798-9B2C-B0714D12FADD}" presName="sibTrans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E34D2CC7-D826-4D7B-8852-AEE13977C05B}" type="presOf" srcId="{3F91F30E-8159-43E5-9404-85137F0F2D23}" destId="{2D06D5A2-98CB-4C31-9E8F-52B63610B2B4}" srcOrd="0" destOrd="0" presId="urn:microsoft.com/office/officeart/2005/8/layout/cycle1"/>
    <dgm:cxn modelId="{01A9B1F5-54CA-4B28-BD43-A8BBC557CF48}" srcId="{71F885C9-1E5D-414B-8CED-312020641B1A}" destId="{3F91F30E-8159-43E5-9404-85137F0F2D23}" srcOrd="1" destOrd="0" parTransId="{9D7F8F4B-7666-4962-AABC-4A5EE8143D32}" sibTransId="{02C94558-A1F6-439D-9217-A482AD2C783C}"/>
    <dgm:cxn modelId="{ED535E2D-81F7-400B-B092-11DD3AD6172D}" type="presOf" srcId="{9CFDE784-8B48-4798-9B2C-B0714D12FADD}" destId="{69FBF4E4-283D-40B9-8D77-D589B86AD858}" srcOrd="0" destOrd="0" presId="urn:microsoft.com/office/officeart/2005/8/layout/cycle1"/>
    <dgm:cxn modelId="{3728BFEB-EEE3-4E93-A9D0-D9C59EB21C51}" srcId="{71F885C9-1E5D-414B-8CED-312020641B1A}" destId="{398D8414-5F47-44F3-9EA0-9C5D45195F4D}" srcOrd="0" destOrd="0" parTransId="{BD1601AB-2319-4B0D-BAF1-43AD924DAD82}" sibTransId="{F7B42058-8EE7-48F7-8731-3CEE9DF676BB}"/>
    <dgm:cxn modelId="{3B490D40-67C3-4CD2-92B6-C9E9FEBF7E90}" srcId="{71F885C9-1E5D-414B-8CED-312020641B1A}" destId="{8F1AA29A-EBCD-441E-B04F-5763DB2192EC}" srcOrd="2" destOrd="0" parTransId="{B6534E07-7E1B-47A9-8E5E-885F14E30832}" sibTransId="{9CFDE784-8B48-4798-9B2C-B0714D12FADD}"/>
    <dgm:cxn modelId="{2FA28737-0E1C-49EC-9FEB-77210430AD4F}" type="presOf" srcId="{F7B42058-8EE7-48F7-8731-3CEE9DF676BB}" destId="{7C8D7A52-7A48-41F6-89C0-A56F26CFB496}" srcOrd="0" destOrd="0" presId="urn:microsoft.com/office/officeart/2005/8/layout/cycle1"/>
    <dgm:cxn modelId="{57AFEB9B-FD19-403A-A032-70932830738F}" type="presOf" srcId="{398D8414-5F47-44F3-9EA0-9C5D45195F4D}" destId="{DAA8CCF7-3B54-4949-8C53-C0D5BD733195}" srcOrd="0" destOrd="0" presId="urn:microsoft.com/office/officeart/2005/8/layout/cycle1"/>
    <dgm:cxn modelId="{1B35FFBB-D7B9-4B14-BADE-535C5DB30B85}" type="presOf" srcId="{71F885C9-1E5D-414B-8CED-312020641B1A}" destId="{23064336-A09D-4872-B613-F0878D29F976}" srcOrd="0" destOrd="0" presId="urn:microsoft.com/office/officeart/2005/8/layout/cycle1"/>
    <dgm:cxn modelId="{B8076FE9-03E7-4C64-939D-8FAF9099BB31}" type="presOf" srcId="{02C94558-A1F6-439D-9217-A482AD2C783C}" destId="{582C50D8-AB3E-48BF-B324-00141CC42C9F}" srcOrd="0" destOrd="0" presId="urn:microsoft.com/office/officeart/2005/8/layout/cycle1"/>
    <dgm:cxn modelId="{7E69A828-B73A-4D9D-9D16-9B8DB38D30B4}" type="presOf" srcId="{8F1AA29A-EBCD-441E-B04F-5763DB2192EC}" destId="{36412D06-060F-42A5-87A8-A7CC13A5D05F}" srcOrd="0" destOrd="0" presId="urn:microsoft.com/office/officeart/2005/8/layout/cycle1"/>
    <dgm:cxn modelId="{164EADDF-E5AB-4F47-8832-264CAD2482D6}" type="presParOf" srcId="{23064336-A09D-4872-B613-F0878D29F976}" destId="{279056C1-E612-427C-A536-0CECB38AFD7E}" srcOrd="0" destOrd="0" presId="urn:microsoft.com/office/officeart/2005/8/layout/cycle1"/>
    <dgm:cxn modelId="{317241CD-4A61-40DA-9E35-033FCD951EB6}" type="presParOf" srcId="{23064336-A09D-4872-B613-F0878D29F976}" destId="{DAA8CCF7-3B54-4949-8C53-C0D5BD733195}" srcOrd="1" destOrd="0" presId="urn:microsoft.com/office/officeart/2005/8/layout/cycle1"/>
    <dgm:cxn modelId="{8181D5D3-375D-4941-BC82-0BBCA5E60B3D}" type="presParOf" srcId="{23064336-A09D-4872-B613-F0878D29F976}" destId="{7C8D7A52-7A48-41F6-89C0-A56F26CFB496}" srcOrd="2" destOrd="0" presId="urn:microsoft.com/office/officeart/2005/8/layout/cycle1"/>
    <dgm:cxn modelId="{C12C170F-92DA-4F99-B405-28013C12CFA3}" type="presParOf" srcId="{23064336-A09D-4872-B613-F0878D29F976}" destId="{4557C7A5-8AFE-47E6-B725-23D5AE28785E}" srcOrd="3" destOrd="0" presId="urn:microsoft.com/office/officeart/2005/8/layout/cycle1"/>
    <dgm:cxn modelId="{C4BEF03D-FB74-44FA-A73E-52029361A980}" type="presParOf" srcId="{23064336-A09D-4872-B613-F0878D29F976}" destId="{2D06D5A2-98CB-4C31-9E8F-52B63610B2B4}" srcOrd="4" destOrd="0" presId="urn:microsoft.com/office/officeart/2005/8/layout/cycle1"/>
    <dgm:cxn modelId="{984F6ED1-DB8F-4143-BD49-91FCA2A49169}" type="presParOf" srcId="{23064336-A09D-4872-B613-F0878D29F976}" destId="{582C50D8-AB3E-48BF-B324-00141CC42C9F}" srcOrd="5" destOrd="0" presId="urn:microsoft.com/office/officeart/2005/8/layout/cycle1"/>
    <dgm:cxn modelId="{282B812D-5EBF-4D48-9DBD-C47EA29B2F45}" type="presParOf" srcId="{23064336-A09D-4872-B613-F0878D29F976}" destId="{0E89DAA8-4310-4232-A4FC-D6543CD5A3FB}" srcOrd="6" destOrd="0" presId="urn:microsoft.com/office/officeart/2005/8/layout/cycle1"/>
    <dgm:cxn modelId="{ACDD0876-57F8-426B-8621-83B11FB6F3B8}" type="presParOf" srcId="{23064336-A09D-4872-B613-F0878D29F976}" destId="{36412D06-060F-42A5-87A8-A7CC13A5D05F}" srcOrd="7" destOrd="0" presId="urn:microsoft.com/office/officeart/2005/8/layout/cycle1"/>
    <dgm:cxn modelId="{4087940A-8ED9-40FE-8964-D4BC2EEF674F}" type="presParOf" srcId="{23064336-A09D-4872-B613-F0878D29F976}" destId="{69FBF4E4-283D-40B9-8D77-D589B86AD858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1F27CC-4BE9-401D-A9F5-F175D330A3E3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DA8D797-5393-430F-9400-3C6DB3A7015A}">
      <dgm:prSet/>
      <dgm:spPr/>
      <dgm:t>
        <a:bodyPr/>
        <a:lstStyle/>
        <a:p>
          <a:r>
            <a:rPr lang="en-US"/>
            <a:t>• Rendering Layer</a:t>
          </a:r>
        </a:p>
      </dgm:t>
    </dgm:pt>
    <dgm:pt modelId="{675AD220-E0D0-44EA-B871-89E67FCA99A4}" type="parTrans" cxnId="{F6352CC8-9829-4FB3-84C6-4F4D6F493D4D}">
      <dgm:prSet/>
      <dgm:spPr/>
      <dgm:t>
        <a:bodyPr/>
        <a:lstStyle/>
        <a:p>
          <a:endParaRPr lang="en-US"/>
        </a:p>
      </dgm:t>
    </dgm:pt>
    <dgm:pt modelId="{AAF76AE1-2431-4C2A-B6EB-BACFAF46FD40}" type="sibTrans" cxnId="{F6352CC8-9829-4FB3-84C6-4F4D6F493D4D}">
      <dgm:prSet/>
      <dgm:spPr/>
      <dgm:t>
        <a:bodyPr/>
        <a:lstStyle/>
        <a:p>
          <a:endParaRPr lang="en-US"/>
        </a:p>
      </dgm:t>
    </dgm:pt>
    <dgm:pt modelId="{15931B14-86AC-490E-8293-B48198098080}">
      <dgm:prSet/>
      <dgm:spPr/>
      <dgm:t>
        <a:bodyPr/>
        <a:lstStyle/>
        <a:p>
          <a:r>
            <a:rPr lang="en-US"/>
            <a:t>• Weather Control</a:t>
          </a:r>
        </a:p>
      </dgm:t>
    </dgm:pt>
    <dgm:pt modelId="{81B0B768-BA71-43D7-B4EA-8F044E7CF03E}" type="parTrans" cxnId="{F4C5A184-452F-4CF4-A449-638A6C583C03}">
      <dgm:prSet/>
      <dgm:spPr/>
      <dgm:t>
        <a:bodyPr/>
        <a:lstStyle/>
        <a:p>
          <a:endParaRPr lang="en-US"/>
        </a:p>
      </dgm:t>
    </dgm:pt>
    <dgm:pt modelId="{4DFAB915-C706-4D99-B52A-75B88BF52D01}" type="sibTrans" cxnId="{F4C5A184-452F-4CF4-A449-638A6C583C03}">
      <dgm:prSet/>
      <dgm:spPr/>
      <dgm:t>
        <a:bodyPr/>
        <a:lstStyle/>
        <a:p>
          <a:endParaRPr lang="en-US"/>
        </a:p>
      </dgm:t>
    </dgm:pt>
    <dgm:pt modelId="{18F45F34-D8E6-4A9D-9999-D763FF5A3FE9}">
      <dgm:prSet/>
      <dgm:spPr/>
      <dgm:t>
        <a:bodyPr/>
        <a:lstStyle/>
        <a:p>
          <a:r>
            <a:rPr lang="en-US"/>
            <a:t>• Interaction Layer</a:t>
          </a:r>
        </a:p>
      </dgm:t>
    </dgm:pt>
    <dgm:pt modelId="{36C0E014-1D42-44B3-B667-8AF8203FDD74}" type="parTrans" cxnId="{DBF32E86-7A5E-4B0C-A478-50C8B5FFF236}">
      <dgm:prSet/>
      <dgm:spPr/>
      <dgm:t>
        <a:bodyPr/>
        <a:lstStyle/>
        <a:p>
          <a:endParaRPr lang="en-US"/>
        </a:p>
      </dgm:t>
    </dgm:pt>
    <dgm:pt modelId="{1A6F6F4E-BE49-4DBA-AB06-F52590DB99CE}" type="sibTrans" cxnId="{DBF32E86-7A5E-4B0C-A478-50C8B5FFF236}">
      <dgm:prSet/>
      <dgm:spPr/>
      <dgm:t>
        <a:bodyPr/>
        <a:lstStyle/>
        <a:p>
          <a:endParaRPr lang="en-US"/>
        </a:p>
      </dgm:t>
    </dgm:pt>
    <dgm:pt modelId="{A307074E-071F-4288-A9AB-65FB4A7FECAC}">
      <dgm:prSet/>
      <dgm:spPr/>
      <dgm:t>
        <a:bodyPr/>
        <a:lstStyle/>
        <a:p>
          <a:r>
            <a:rPr lang="en-US"/>
            <a:t>• Animation Loop</a:t>
          </a:r>
        </a:p>
      </dgm:t>
    </dgm:pt>
    <dgm:pt modelId="{84F93BD2-4C3B-4557-B8B6-6C216076893A}" type="parTrans" cxnId="{AB18D05D-DC31-4AA6-943F-AF9B7D27C9B5}">
      <dgm:prSet/>
      <dgm:spPr/>
      <dgm:t>
        <a:bodyPr/>
        <a:lstStyle/>
        <a:p>
          <a:endParaRPr lang="en-US"/>
        </a:p>
      </dgm:t>
    </dgm:pt>
    <dgm:pt modelId="{B825B05D-64A1-4972-8A9C-DBB71314959C}" type="sibTrans" cxnId="{AB18D05D-DC31-4AA6-943F-AF9B7D27C9B5}">
      <dgm:prSet/>
      <dgm:spPr/>
      <dgm:t>
        <a:bodyPr/>
        <a:lstStyle/>
        <a:p>
          <a:endParaRPr lang="en-US"/>
        </a:p>
      </dgm:t>
    </dgm:pt>
    <dgm:pt modelId="{3C1D3300-4154-49A8-AFEE-00A0F7F0A74C}" type="pres">
      <dgm:prSet presAssocID="{731F27CC-4BE9-401D-A9F5-F175D330A3E3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10D03F-F620-4B02-899C-AC86C7B89AEA}" type="pres">
      <dgm:prSet presAssocID="{731F27CC-4BE9-401D-A9F5-F175D330A3E3}" presName="diamond" presStyleLbl="bgShp" presStyleIdx="0" presStyleCnt="1"/>
      <dgm:spPr/>
    </dgm:pt>
    <dgm:pt modelId="{D0FD9C5C-2AD4-4371-921E-C06EC9489660}" type="pres">
      <dgm:prSet presAssocID="{731F27CC-4BE9-401D-A9F5-F175D330A3E3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BFC60-AB69-4FEE-9B7D-21E9E83DCD3F}" type="pres">
      <dgm:prSet presAssocID="{731F27CC-4BE9-401D-A9F5-F175D330A3E3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7DF53-C1DB-4D6B-89D0-CB5AD5841215}" type="pres">
      <dgm:prSet presAssocID="{731F27CC-4BE9-401D-A9F5-F175D330A3E3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BF55E3-D5A3-46DE-8B96-84A4B748C4AC}" type="pres">
      <dgm:prSet presAssocID="{731F27CC-4BE9-401D-A9F5-F175D330A3E3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159B3B-5FC4-4D4A-8C71-A361484CD0B8}" type="presOf" srcId="{A307074E-071F-4288-A9AB-65FB4A7FECAC}" destId="{02BF55E3-D5A3-46DE-8B96-84A4B748C4AC}" srcOrd="0" destOrd="0" presId="urn:microsoft.com/office/officeart/2005/8/layout/matrix3"/>
    <dgm:cxn modelId="{DBF32E86-7A5E-4B0C-A478-50C8B5FFF236}" srcId="{731F27CC-4BE9-401D-A9F5-F175D330A3E3}" destId="{18F45F34-D8E6-4A9D-9999-D763FF5A3FE9}" srcOrd="2" destOrd="0" parTransId="{36C0E014-1D42-44B3-B667-8AF8203FDD74}" sibTransId="{1A6F6F4E-BE49-4DBA-AB06-F52590DB99CE}"/>
    <dgm:cxn modelId="{D1DF6541-8EEC-4DDD-919C-87DD3A27CE5F}" type="presOf" srcId="{18F45F34-D8E6-4A9D-9999-D763FF5A3FE9}" destId="{1867DF53-C1DB-4D6B-89D0-CB5AD5841215}" srcOrd="0" destOrd="0" presId="urn:microsoft.com/office/officeart/2005/8/layout/matrix3"/>
    <dgm:cxn modelId="{099CAB5A-75EC-4878-8594-6BBEAF0D1C9A}" type="presOf" srcId="{1DA8D797-5393-430F-9400-3C6DB3A7015A}" destId="{D0FD9C5C-2AD4-4371-921E-C06EC9489660}" srcOrd="0" destOrd="0" presId="urn:microsoft.com/office/officeart/2005/8/layout/matrix3"/>
    <dgm:cxn modelId="{F6352CC8-9829-4FB3-84C6-4F4D6F493D4D}" srcId="{731F27CC-4BE9-401D-A9F5-F175D330A3E3}" destId="{1DA8D797-5393-430F-9400-3C6DB3A7015A}" srcOrd="0" destOrd="0" parTransId="{675AD220-E0D0-44EA-B871-89E67FCA99A4}" sibTransId="{AAF76AE1-2431-4C2A-B6EB-BACFAF46FD40}"/>
    <dgm:cxn modelId="{8F464468-612E-4768-99E8-64A4A4E605EF}" type="presOf" srcId="{15931B14-86AC-490E-8293-B48198098080}" destId="{EEDBFC60-AB69-4FEE-9B7D-21E9E83DCD3F}" srcOrd="0" destOrd="0" presId="urn:microsoft.com/office/officeart/2005/8/layout/matrix3"/>
    <dgm:cxn modelId="{A6595D88-A718-4E10-A0AA-BAEBA7448093}" type="presOf" srcId="{731F27CC-4BE9-401D-A9F5-F175D330A3E3}" destId="{3C1D3300-4154-49A8-AFEE-00A0F7F0A74C}" srcOrd="0" destOrd="0" presId="urn:microsoft.com/office/officeart/2005/8/layout/matrix3"/>
    <dgm:cxn modelId="{F4C5A184-452F-4CF4-A449-638A6C583C03}" srcId="{731F27CC-4BE9-401D-A9F5-F175D330A3E3}" destId="{15931B14-86AC-490E-8293-B48198098080}" srcOrd="1" destOrd="0" parTransId="{81B0B768-BA71-43D7-B4EA-8F044E7CF03E}" sibTransId="{4DFAB915-C706-4D99-B52A-75B88BF52D01}"/>
    <dgm:cxn modelId="{AB18D05D-DC31-4AA6-943F-AF9B7D27C9B5}" srcId="{731F27CC-4BE9-401D-A9F5-F175D330A3E3}" destId="{A307074E-071F-4288-A9AB-65FB4A7FECAC}" srcOrd="3" destOrd="0" parTransId="{84F93BD2-4C3B-4557-B8B6-6C216076893A}" sibTransId="{B825B05D-64A1-4972-8A9C-DBB71314959C}"/>
    <dgm:cxn modelId="{10CB557B-4E4B-4A3A-A27F-0F63190A008C}" type="presParOf" srcId="{3C1D3300-4154-49A8-AFEE-00A0F7F0A74C}" destId="{7810D03F-F620-4B02-899C-AC86C7B89AEA}" srcOrd="0" destOrd="0" presId="urn:microsoft.com/office/officeart/2005/8/layout/matrix3"/>
    <dgm:cxn modelId="{7EE504D9-29C7-4EB3-BDFC-AE3E89F32B7D}" type="presParOf" srcId="{3C1D3300-4154-49A8-AFEE-00A0F7F0A74C}" destId="{D0FD9C5C-2AD4-4371-921E-C06EC9489660}" srcOrd="1" destOrd="0" presId="urn:microsoft.com/office/officeart/2005/8/layout/matrix3"/>
    <dgm:cxn modelId="{9D8022B7-0192-432F-9F5F-FF02A2B1A5F4}" type="presParOf" srcId="{3C1D3300-4154-49A8-AFEE-00A0F7F0A74C}" destId="{EEDBFC60-AB69-4FEE-9B7D-21E9E83DCD3F}" srcOrd="2" destOrd="0" presId="urn:microsoft.com/office/officeart/2005/8/layout/matrix3"/>
    <dgm:cxn modelId="{98CDD2AE-6599-4DC6-8BC4-88DB24B4E9DF}" type="presParOf" srcId="{3C1D3300-4154-49A8-AFEE-00A0F7F0A74C}" destId="{1867DF53-C1DB-4D6B-89D0-CB5AD5841215}" srcOrd="3" destOrd="0" presId="urn:microsoft.com/office/officeart/2005/8/layout/matrix3"/>
    <dgm:cxn modelId="{6BD551B9-4A2B-407D-8361-3AE94E101EFA}" type="presParOf" srcId="{3C1D3300-4154-49A8-AFEE-00A0F7F0A74C}" destId="{02BF55E3-D5A3-46DE-8B96-84A4B748C4A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82700A-866B-4548-9562-43C306238E86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8990450-DD16-4F93-BFEB-7AA242957DBE}">
      <dgm:prSet/>
      <dgm:spPr/>
      <dgm:t>
        <a:bodyPr/>
        <a:lstStyle/>
        <a:p>
          <a:pPr algn="ctr">
            <a:lnSpc>
              <a:spcPct val="90000"/>
            </a:lnSpc>
          </a:pPr>
          <a:r>
            <a:rPr lang="en-US" sz="2600">
              <a:ea typeface="+mn-ea"/>
              <a:cs typeface="+mn-cs"/>
            </a:rPr>
            <a:t>• Language: C</a:t>
          </a:r>
          <a:r>
            <a:rPr lang="en-US" sz="2600">
              <a:latin typeface="Calibri"/>
              <a:ea typeface="+mn-ea"/>
              <a:cs typeface="+mn-cs"/>
            </a:rPr>
            <a:t>++</a:t>
          </a:r>
          <a:endParaRPr lang="en-US" sz="2600">
            <a:ea typeface="+mn-ea"/>
            <a:cs typeface="+mn-cs"/>
          </a:endParaRPr>
        </a:p>
      </dgm:t>
    </dgm:pt>
    <dgm:pt modelId="{6E43EE53-A010-4012-B6EC-C152E98EBA29}" type="parTrans" cxnId="{6CB964F1-6A25-4D5E-9774-0E10A0A4204F}">
      <dgm:prSet/>
      <dgm:spPr/>
      <dgm:t>
        <a:bodyPr/>
        <a:lstStyle/>
        <a:p>
          <a:endParaRPr lang="en-US"/>
        </a:p>
      </dgm:t>
    </dgm:pt>
    <dgm:pt modelId="{A29370A0-9AE2-49AE-911A-56A418C137DA}" type="sibTrans" cxnId="{6CB964F1-6A25-4D5E-9774-0E10A0A4204F}">
      <dgm:prSet/>
      <dgm:spPr/>
      <dgm:t>
        <a:bodyPr/>
        <a:lstStyle/>
        <a:p>
          <a:endParaRPr lang="en-US"/>
        </a:p>
      </dgm:t>
    </dgm:pt>
    <dgm:pt modelId="{F3D37774-0F1B-4C9F-A9F6-55CF15D7B79A}">
      <dgm:prSet/>
      <dgm:spPr/>
      <dgm:t>
        <a:bodyPr/>
        <a:lstStyle/>
        <a:p>
          <a:pPr algn="ctr">
            <a:lnSpc>
              <a:spcPct val="90000"/>
            </a:lnSpc>
          </a:pPr>
          <a:r>
            <a:rPr lang="en-US" sz="2600">
              <a:ea typeface="+mn-ea"/>
              <a:cs typeface="+mn-cs"/>
            </a:rPr>
            <a:t>• Library: OpenGL (GLUT)</a:t>
          </a:r>
        </a:p>
      </dgm:t>
    </dgm:pt>
    <dgm:pt modelId="{5183BFBE-5E01-4506-BCCA-F3A6AE3B96F9}" type="parTrans" cxnId="{3F813524-3502-4F6B-8765-48F3A09E18C4}">
      <dgm:prSet/>
      <dgm:spPr/>
      <dgm:t>
        <a:bodyPr/>
        <a:lstStyle/>
        <a:p>
          <a:endParaRPr lang="en-US"/>
        </a:p>
      </dgm:t>
    </dgm:pt>
    <dgm:pt modelId="{58665B18-D3A5-4BAE-9D7A-67540A18C3EB}" type="sibTrans" cxnId="{3F813524-3502-4F6B-8765-48F3A09E18C4}">
      <dgm:prSet/>
      <dgm:spPr/>
      <dgm:t>
        <a:bodyPr/>
        <a:lstStyle/>
        <a:p>
          <a:endParaRPr lang="en-US"/>
        </a:p>
      </dgm:t>
    </dgm:pt>
    <dgm:pt modelId="{435691E0-CDF8-4CA8-BD31-1C171B2A8507}">
      <dgm:prSet/>
      <dgm:spPr/>
      <dgm:t>
        <a:bodyPr/>
        <a:lstStyle/>
        <a:p>
          <a:pPr algn="ctr">
            <a:lnSpc>
              <a:spcPct val="90000"/>
            </a:lnSpc>
          </a:pPr>
          <a:r>
            <a:rPr lang="en-US" sz="2600">
              <a:ea typeface="+mn-ea"/>
              <a:cs typeface="+mn-cs"/>
            </a:rPr>
            <a:t>• Shapes: Polygon, Circle, Line</a:t>
          </a:r>
        </a:p>
      </dgm:t>
    </dgm:pt>
    <dgm:pt modelId="{BE490117-1B77-4398-A222-1808593D7B49}" type="parTrans" cxnId="{33D08B3D-3CD1-47D5-8FA0-D991C224DDB5}">
      <dgm:prSet/>
      <dgm:spPr/>
      <dgm:t>
        <a:bodyPr/>
        <a:lstStyle/>
        <a:p>
          <a:endParaRPr lang="en-US"/>
        </a:p>
      </dgm:t>
    </dgm:pt>
    <dgm:pt modelId="{3C2D3019-B6CA-4A1D-9C63-52CCD8D9CA73}" type="sibTrans" cxnId="{33D08B3D-3CD1-47D5-8FA0-D991C224DDB5}">
      <dgm:prSet/>
      <dgm:spPr/>
      <dgm:t>
        <a:bodyPr/>
        <a:lstStyle/>
        <a:p>
          <a:endParaRPr lang="en-US"/>
        </a:p>
      </dgm:t>
    </dgm:pt>
    <dgm:pt modelId="{85E6D8DB-0590-4029-8B24-C4CFDAD05227}" type="pres">
      <dgm:prSet presAssocID="{2982700A-866B-4548-9562-43C306238E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DD3F3A3-1D81-4F5E-85D8-5670B090CE06}" type="pres">
      <dgm:prSet presAssocID="{E8990450-DD16-4F93-BFEB-7AA242957DBE}" presName="hierRoot1" presStyleCnt="0"/>
      <dgm:spPr/>
    </dgm:pt>
    <dgm:pt modelId="{6C8CD20E-B9FD-4297-946A-C72445CFF180}" type="pres">
      <dgm:prSet presAssocID="{E8990450-DD16-4F93-BFEB-7AA242957DBE}" presName="composite" presStyleCnt="0"/>
      <dgm:spPr/>
    </dgm:pt>
    <dgm:pt modelId="{211FDD97-FCC0-4062-9979-9FA4B1027798}" type="pres">
      <dgm:prSet presAssocID="{E8990450-DD16-4F93-BFEB-7AA242957DBE}" presName="background" presStyleLbl="node0" presStyleIdx="0" presStyleCnt="3"/>
      <dgm:spPr/>
    </dgm:pt>
    <dgm:pt modelId="{B269BEED-689A-4AFA-99BC-0F343C76E35D}" type="pres">
      <dgm:prSet presAssocID="{E8990450-DD16-4F93-BFEB-7AA242957DBE}" presName="text" presStyleLbl="fgAcc0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A10663-72E9-43CF-817E-C3DDCCAFF59C}" type="pres">
      <dgm:prSet presAssocID="{E8990450-DD16-4F93-BFEB-7AA242957DBE}" presName="hierChild2" presStyleCnt="0"/>
      <dgm:spPr/>
    </dgm:pt>
    <dgm:pt modelId="{FB648A7D-F0E9-4FDB-BBD0-7B8D42D26B86}" type="pres">
      <dgm:prSet presAssocID="{F3D37774-0F1B-4C9F-A9F6-55CF15D7B79A}" presName="hierRoot1" presStyleCnt="0"/>
      <dgm:spPr/>
    </dgm:pt>
    <dgm:pt modelId="{4EA16D46-A4A1-4DD6-9622-408833B6201B}" type="pres">
      <dgm:prSet presAssocID="{F3D37774-0F1B-4C9F-A9F6-55CF15D7B79A}" presName="composite" presStyleCnt="0"/>
      <dgm:spPr/>
    </dgm:pt>
    <dgm:pt modelId="{95BA60A6-6F94-47CA-A37D-B4141ECDCCF8}" type="pres">
      <dgm:prSet presAssocID="{F3D37774-0F1B-4C9F-A9F6-55CF15D7B79A}" presName="background" presStyleLbl="node0" presStyleIdx="1" presStyleCnt="3"/>
      <dgm:spPr/>
    </dgm:pt>
    <dgm:pt modelId="{83C5CC2A-0C4E-4717-8360-404443BC6D87}" type="pres">
      <dgm:prSet presAssocID="{F3D37774-0F1B-4C9F-A9F6-55CF15D7B79A}" presName="text" presStyleLbl="fgAcc0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56321E5-1E6B-4AE1-8ED5-88EB453422D7}" type="pres">
      <dgm:prSet presAssocID="{F3D37774-0F1B-4C9F-A9F6-55CF15D7B79A}" presName="hierChild2" presStyleCnt="0"/>
      <dgm:spPr/>
    </dgm:pt>
    <dgm:pt modelId="{0D50FA6C-93A8-425A-9E9D-2CC60561BD36}" type="pres">
      <dgm:prSet presAssocID="{435691E0-CDF8-4CA8-BD31-1C171B2A8507}" presName="hierRoot1" presStyleCnt="0"/>
      <dgm:spPr/>
    </dgm:pt>
    <dgm:pt modelId="{101C7616-6423-4122-A920-36AAE6FF3B64}" type="pres">
      <dgm:prSet presAssocID="{435691E0-CDF8-4CA8-BD31-1C171B2A8507}" presName="composite" presStyleCnt="0"/>
      <dgm:spPr/>
    </dgm:pt>
    <dgm:pt modelId="{DBA8CDA6-5C55-43AC-8803-15DD46A709E1}" type="pres">
      <dgm:prSet presAssocID="{435691E0-CDF8-4CA8-BD31-1C171B2A8507}" presName="background" presStyleLbl="node0" presStyleIdx="2" presStyleCnt="3"/>
      <dgm:spPr/>
    </dgm:pt>
    <dgm:pt modelId="{59DBB523-C364-4488-BACF-53B56D1C05C6}" type="pres">
      <dgm:prSet presAssocID="{435691E0-CDF8-4CA8-BD31-1C171B2A8507}" presName="text" presStyleLbl="fgAcc0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0CFDA1-CA42-4F42-AFCC-0241654FA010}" type="pres">
      <dgm:prSet presAssocID="{435691E0-CDF8-4CA8-BD31-1C171B2A8507}" presName="hierChild2" presStyleCnt="0"/>
      <dgm:spPr/>
    </dgm:pt>
  </dgm:ptLst>
  <dgm:cxnLst>
    <dgm:cxn modelId="{6CB964F1-6A25-4D5E-9774-0E10A0A4204F}" srcId="{2982700A-866B-4548-9562-43C306238E86}" destId="{E8990450-DD16-4F93-BFEB-7AA242957DBE}" srcOrd="0" destOrd="0" parTransId="{6E43EE53-A010-4012-B6EC-C152E98EBA29}" sibTransId="{A29370A0-9AE2-49AE-911A-56A418C137DA}"/>
    <dgm:cxn modelId="{45E85335-F9E0-4ED5-A92E-902A1CEE6DB1}" type="presOf" srcId="{2982700A-866B-4548-9562-43C306238E86}" destId="{85E6D8DB-0590-4029-8B24-C4CFDAD05227}" srcOrd="0" destOrd="0" presId="urn:microsoft.com/office/officeart/2005/8/layout/hierarchy1"/>
    <dgm:cxn modelId="{1A4F29D8-3A3A-4CFB-A61C-219391F2A248}" type="presOf" srcId="{E8990450-DD16-4F93-BFEB-7AA242957DBE}" destId="{B269BEED-689A-4AFA-99BC-0F343C76E35D}" srcOrd="0" destOrd="0" presId="urn:microsoft.com/office/officeart/2005/8/layout/hierarchy1"/>
    <dgm:cxn modelId="{3F813524-3502-4F6B-8765-48F3A09E18C4}" srcId="{2982700A-866B-4548-9562-43C306238E86}" destId="{F3D37774-0F1B-4C9F-A9F6-55CF15D7B79A}" srcOrd="1" destOrd="0" parTransId="{5183BFBE-5E01-4506-BCCA-F3A6AE3B96F9}" sibTransId="{58665B18-D3A5-4BAE-9D7A-67540A18C3EB}"/>
    <dgm:cxn modelId="{CAF888C7-85B5-42B1-8AB1-7CCB62620607}" type="presOf" srcId="{435691E0-CDF8-4CA8-BD31-1C171B2A8507}" destId="{59DBB523-C364-4488-BACF-53B56D1C05C6}" srcOrd="0" destOrd="0" presId="urn:microsoft.com/office/officeart/2005/8/layout/hierarchy1"/>
    <dgm:cxn modelId="{33D08B3D-3CD1-47D5-8FA0-D991C224DDB5}" srcId="{2982700A-866B-4548-9562-43C306238E86}" destId="{435691E0-CDF8-4CA8-BD31-1C171B2A8507}" srcOrd="2" destOrd="0" parTransId="{BE490117-1B77-4398-A222-1808593D7B49}" sibTransId="{3C2D3019-B6CA-4A1D-9C63-52CCD8D9CA73}"/>
    <dgm:cxn modelId="{0374FD92-7462-41CF-BC55-17DBF3F2C7CD}" type="presOf" srcId="{F3D37774-0F1B-4C9F-A9F6-55CF15D7B79A}" destId="{83C5CC2A-0C4E-4717-8360-404443BC6D87}" srcOrd="0" destOrd="0" presId="urn:microsoft.com/office/officeart/2005/8/layout/hierarchy1"/>
    <dgm:cxn modelId="{460EE5C2-68AF-4B38-9584-A9AB2B36A8A1}" type="presParOf" srcId="{85E6D8DB-0590-4029-8B24-C4CFDAD05227}" destId="{7DD3F3A3-1D81-4F5E-85D8-5670B090CE06}" srcOrd="0" destOrd="0" presId="urn:microsoft.com/office/officeart/2005/8/layout/hierarchy1"/>
    <dgm:cxn modelId="{AF30E4C6-55A3-43C1-A4A1-EB3A60A1A891}" type="presParOf" srcId="{7DD3F3A3-1D81-4F5E-85D8-5670B090CE06}" destId="{6C8CD20E-B9FD-4297-946A-C72445CFF180}" srcOrd="0" destOrd="0" presId="urn:microsoft.com/office/officeart/2005/8/layout/hierarchy1"/>
    <dgm:cxn modelId="{51A7473D-FDC4-4BF3-AE21-368AC10AF6CC}" type="presParOf" srcId="{6C8CD20E-B9FD-4297-946A-C72445CFF180}" destId="{211FDD97-FCC0-4062-9979-9FA4B1027798}" srcOrd="0" destOrd="0" presId="urn:microsoft.com/office/officeart/2005/8/layout/hierarchy1"/>
    <dgm:cxn modelId="{3BF02A2C-1EFD-48C3-90E0-F075B0A22EE2}" type="presParOf" srcId="{6C8CD20E-B9FD-4297-946A-C72445CFF180}" destId="{B269BEED-689A-4AFA-99BC-0F343C76E35D}" srcOrd="1" destOrd="0" presId="urn:microsoft.com/office/officeart/2005/8/layout/hierarchy1"/>
    <dgm:cxn modelId="{4C0E4E0D-8AAD-4263-A63C-95511D957325}" type="presParOf" srcId="{7DD3F3A3-1D81-4F5E-85D8-5670B090CE06}" destId="{00A10663-72E9-43CF-817E-C3DDCCAFF59C}" srcOrd="1" destOrd="0" presId="urn:microsoft.com/office/officeart/2005/8/layout/hierarchy1"/>
    <dgm:cxn modelId="{E629FA06-B31C-48A4-B5A7-EFDAAF500703}" type="presParOf" srcId="{85E6D8DB-0590-4029-8B24-C4CFDAD05227}" destId="{FB648A7D-F0E9-4FDB-BBD0-7B8D42D26B86}" srcOrd="1" destOrd="0" presId="urn:microsoft.com/office/officeart/2005/8/layout/hierarchy1"/>
    <dgm:cxn modelId="{0B97C4F7-F5B9-40A4-A80F-9C52A9F3A583}" type="presParOf" srcId="{FB648A7D-F0E9-4FDB-BBD0-7B8D42D26B86}" destId="{4EA16D46-A4A1-4DD6-9622-408833B6201B}" srcOrd="0" destOrd="0" presId="urn:microsoft.com/office/officeart/2005/8/layout/hierarchy1"/>
    <dgm:cxn modelId="{4AB95C47-B931-421E-9BA4-FA44A9F1BE6B}" type="presParOf" srcId="{4EA16D46-A4A1-4DD6-9622-408833B6201B}" destId="{95BA60A6-6F94-47CA-A37D-B4141ECDCCF8}" srcOrd="0" destOrd="0" presId="urn:microsoft.com/office/officeart/2005/8/layout/hierarchy1"/>
    <dgm:cxn modelId="{AF31FE66-61D5-4DC0-A97B-F9B285B1480C}" type="presParOf" srcId="{4EA16D46-A4A1-4DD6-9622-408833B6201B}" destId="{83C5CC2A-0C4E-4717-8360-404443BC6D87}" srcOrd="1" destOrd="0" presId="urn:microsoft.com/office/officeart/2005/8/layout/hierarchy1"/>
    <dgm:cxn modelId="{CE414FAB-9D33-4C10-B8BC-CA98C1F12869}" type="presParOf" srcId="{FB648A7D-F0E9-4FDB-BBD0-7B8D42D26B86}" destId="{A56321E5-1E6B-4AE1-8ED5-88EB453422D7}" srcOrd="1" destOrd="0" presId="urn:microsoft.com/office/officeart/2005/8/layout/hierarchy1"/>
    <dgm:cxn modelId="{501D5FFB-6373-4369-BE00-7EE79EEFC67A}" type="presParOf" srcId="{85E6D8DB-0590-4029-8B24-C4CFDAD05227}" destId="{0D50FA6C-93A8-425A-9E9D-2CC60561BD36}" srcOrd="2" destOrd="0" presId="urn:microsoft.com/office/officeart/2005/8/layout/hierarchy1"/>
    <dgm:cxn modelId="{543BA2F1-63E1-434F-B3BB-1727495FA736}" type="presParOf" srcId="{0D50FA6C-93A8-425A-9E9D-2CC60561BD36}" destId="{101C7616-6423-4122-A920-36AAE6FF3B64}" srcOrd="0" destOrd="0" presId="urn:microsoft.com/office/officeart/2005/8/layout/hierarchy1"/>
    <dgm:cxn modelId="{5C1A8E17-C3DD-4D16-843B-99B72CABB381}" type="presParOf" srcId="{101C7616-6423-4122-A920-36AAE6FF3B64}" destId="{DBA8CDA6-5C55-43AC-8803-15DD46A709E1}" srcOrd="0" destOrd="0" presId="urn:microsoft.com/office/officeart/2005/8/layout/hierarchy1"/>
    <dgm:cxn modelId="{36817F91-5D5B-4786-AB14-576169C3B8A7}" type="presParOf" srcId="{101C7616-6423-4122-A920-36AAE6FF3B64}" destId="{59DBB523-C364-4488-BACF-53B56D1C05C6}" srcOrd="1" destOrd="0" presId="urn:microsoft.com/office/officeart/2005/8/layout/hierarchy1"/>
    <dgm:cxn modelId="{5573ECA2-8FB7-4305-A932-7DC4F4CB9A54}" type="presParOf" srcId="{0D50FA6C-93A8-425A-9E9D-2CC60561BD36}" destId="{650CFDA1-CA42-4F42-AFCC-0241654FA01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CD4A21C-1FEE-41D9-85FB-A6AC9D217365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001B420-2A06-442E-B188-76A76A1BA540}">
      <dgm:prSet/>
      <dgm:spPr/>
      <dgm:t>
        <a:bodyPr/>
        <a:lstStyle/>
        <a:p>
          <a:r>
            <a:rPr lang="en-US"/>
            <a:t>• Smooth animation</a:t>
          </a:r>
        </a:p>
      </dgm:t>
    </dgm:pt>
    <dgm:pt modelId="{9DD932FF-3072-432E-B886-71A74BC19DFD}" type="parTrans" cxnId="{22FF91F7-A9D1-4CAD-A854-C5B0FB79EE53}">
      <dgm:prSet/>
      <dgm:spPr/>
      <dgm:t>
        <a:bodyPr/>
        <a:lstStyle/>
        <a:p>
          <a:endParaRPr lang="en-US"/>
        </a:p>
      </dgm:t>
    </dgm:pt>
    <dgm:pt modelId="{6C300F34-E2F1-4043-9C22-CB50D82E8BD7}" type="sibTrans" cxnId="{22FF91F7-A9D1-4CAD-A854-C5B0FB79EE53}">
      <dgm:prSet/>
      <dgm:spPr/>
      <dgm:t>
        <a:bodyPr/>
        <a:lstStyle/>
        <a:p>
          <a:endParaRPr lang="en-US"/>
        </a:p>
      </dgm:t>
    </dgm:pt>
    <dgm:pt modelId="{48ACD35E-74CE-47A7-A4BC-63CAE9662D07}">
      <dgm:prSet/>
      <dgm:spPr/>
      <dgm:t>
        <a:bodyPr/>
        <a:lstStyle/>
        <a:p>
          <a:r>
            <a:rPr lang="en-US"/>
            <a:t>• Real-time response</a:t>
          </a:r>
        </a:p>
      </dgm:t>
    </dgm:pt>
    <dgm:pt modelId="{6A17DE45-7D57-450F-AF01-AFB9A12DC4C2}" type="parTrans" cxnId="{10EA5F65-61AE-4665-9897-517AE3CD1EE5}">
      <dgm:prSet/>
      <dgm:spPr/>
      <dgm:t>
        <a:bodyPr/>
        <a:lstStyle/>
        <a:p>
          <a:endParaRPr lang="en-US"/>
        </a:p>
      </dgm:t>
    </dgm:pt>
    <dgm:pt modelId="{5A18DAD2-33B5-4BE7-973B-6E2FDB49E7B0}" type="sibTrans" cxnId="{10EA5F65-61AE-4665-9897-517AE3CD1EE5}">
      <dgm:prSet/>
      <dgm:spPr/>
      <dgm:t>
        <a:bodyPr/>
        <a:lstStyle/>
        <a:p>
          <a:endParaRPr lang="en-US"/>
        </a:p>
      </dgm:t>
    </dgm:pt>
    <dgm:pt modelId="{ABE605BB-3008-4997-87B1-21BBC821B762}">
      <dgm:prSet/>
      <dgm:spPr/>
      <dgm:t>
        <a:bodyPr/>
        <a:lstStyle/>
        <a:p>
          <a:r>
            <a:rPr lang="en-US"/>
            <a:t>• Interactive environment</a:t>
          </a:r>
        </a:p>
      </dgm:t>
    </dgm:pt>
    <dgm:pt modelId="{2F2F6F7F-0058-4BDE-B335-6E6736CCBE05}" type="parTrans" cxnId="{5FA8831C-28C5-4383-BFC4-9AC5EE961060}">
      <dgm:prSet/>
      <dgm:spPr/>
      <dgm:t>
        <a:bodyPr/>
        <a:lstStyle/>
        <a:p>
          <a:endParaRPr lang="en-US"/>
        </a:p>
      </dgm:t>
    </dgm:pt>
    <dgm:pt modelId="{12B05BA4-DA55-43A6-BDC1-6B20A5E326FA}" type="sibTrans" cxnId="{5FA8831C-28C5-4383-BFC4-9AC5EE961060}">
      <dgm:prSet/>
      <dgm:spPr/>
      <dgm:t>
        <a:bodyPr/>
        <a:lstStyle/>
        <a:p>
          <a:endParaRPr lang="en-US"/>
        </a:p>
      </dgm:t>
    </dgm:pt>
    <dgm:pt modelId="{01273C50-393C-4DD9-98D0-DAF28904EF20}" type="pres">
      <dgm:prSet presAssocID="{6CD4A21C-1FEE-41D9-85FB-A6AC9D21736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A35E06-E377-41E5-BF2D-6B481CF4ABF5}" type="pres">
      <dgm:prSet presAssocID="{1001B420-2A06-442E-B188-76A76A1BA540}" presName="parentLin" presStyleCnt="0"/>
      <dgm:spPr/>
    </dgm:pt>
    <dgm:pt modelId="{F5E5371B-CB71-4820-AB8D-47A11FFA8262}" type="pres">
      <dgm:prSet presAssocID="{1001B420-2A06-442E-B188-76A76A1BA54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3DBCD5D-6A4F-4E5D-8250-7FD99DF1C993}" type="pres">
      <dgm:prSet presAssocID="{1001B420-2A06-442E-B188-76A76A1BA54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FF32D7-2EAD-44EB-A049-D973E53212D3}" type="pres">
      <dgm:prSet presAssocID="{1001B420-2A06-442E-B188-76A76A1BA540}" presName="negativeSpace" presStyleCnt="0"/>
      <dgm:spPr/>
    </dgm:pt>
    <dgm:pt modelId="{87D50508-47A4-48D0-A64E-278A90314544}" type="pres">
      <dgm:prSet presAssocID="{1001B420-2A06-442E-B188-76A76A1BA540}" presName="childText" presStyleLbl="conFgAcc1" presStyleIdx="0" presStyleCnt="3">
        <dgm:presLayoutVars>
          <dgm:bulletEnabled val="1"/>
        </dgm:presLayoutVars>
      </dgm:prSet>
      <dgm:spPr/>
    </dgm:pt>
    <dgm:pt modelId="{008C146D-0227-4312-A752-D2E63F71A4E7}" type="pres">
      <dgm:prSet presAssocID="{6C300F34-E2F1-4043-9C22-CB50D82E8BD7}" presName="spaceBetweenRectangles" presStyleCnt="0"/>
      <dgm:spPr/>
    </dgm:pt>
    <dgm:pt modelId="{72A81A88-B165-46D7-9FC7-34D0D778911A}" type="pres">
      <dgm:prSet presAssocID="{48ACD35E-74CE-47A7-A4BC-63CAE9662D07}" presName="parentLin" presStyleCnt="0"/>
      <dgm:spPr/>
    </dgm:pt>
    <dgm:pt modelId="{9ADD9591-97AD-46A0-95E0-075BEBF809D3}" type="pres">
      <dgm:prSet presAssocID="{48ACD35E-74CE-47A7-A4BC-63CAE9662D0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2414FA31-F536-460F-BE49-565D61D30636}" type="pres">
      <dgm:prSet presAssocID="{48ACD35E-74CE-47A7-A4BC-63CAE9662D0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C24AEB-1C46-4DFE-852A-E87A898306C7}" type="pres">
      <dgm:prSet presAssocID="{48ACD35E-74CE-47A7-A4BC-63CAE9662D07}" presName="negativeSpace" presStyleCnt="0"/>
      <dgm:spPr/>
    </dgm:pt>
    <dgm:pt modelId="{2AF7212E-19DB-4AFF-A60B-353AF12DFA54}" type="pres">
      <dgm:prSet presAssocID="{48ACD35E-74CE-47A7-A4BC-63CAE9662D07}" presName="childText" presStyleLbl="conFgAcc1" presStyleIdx="1" presStyleCnt="3">
        <dgm:presLayoutVars>
          <dgm:bulletEnabled val="1"/>
        </dgm:presLayoutVars>
      </dgm:prSet>
      <dgm:spPr/>
    </dgm:pt>
    <dgm:pt modelId="{6836149C-2414-441E-8F5E-BB3676C41FB2}" type="pres">
      <dgm:prSet presAssocID="{5A18DAD2-33B5-4BE7-973B-6E2FDB49E7B0}" presName="spaceBetweenRectangles" presStyleCnt="0"/>
      <dgm:spPr/>
    </dgm:pt>
    <dgm:pt modelId="{54287954-8F7E-4247-B203-67CC74BC6AD2}" type="pres">
      <dgm:prSet presAssocID="{ABE605BB-3008-4997-87B1-21BBC821B762}" presName="parentLin" presStyleCnt="0"/>
      <dgm:spPr/>
    </dgm:pt>
    <dgm:pt modelId="{2D356824-E981-43B5-AE71-5C4BA5810959}" type="pres">
      <dgm:prSet presAssocID="{ABE605BB-3008-4997-87B1-21BBC821B762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673BFE9-3A3C-4F7A-90C6-44F5EB95305F}" type="pres">
      <dgm:prSet presAssocID="{ABE605BB-3008-4997-87B1-21BBC821B76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EFD5B4-FEBB-4EF7-AB23-82FE5B9F0D21}" type="pres">
      <dgm:prSet presAssocID="{ABE605BB-3008-4997-87B1-21BBC821B762}" presName="negativeSpace" presStyleCnt="0"/>
      <dgm:spPr/>
    </dgm:pt>
    <dgm:pt modelId="{70B1C581-1AC6-49DB-877F-C0EEB75EC1C7}" type="pres">
      <dgm:prSet presAssocID="{ABE605BB-3008-4997-87B1-21BBC821B76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F10237F-331C-4D42-B0B3-0C32BCCC2B2E}" type="presOf" srcId="{ABE605BB-3008-4997-87B1-21BBC821B762}" destId="{2D356824-E981-43B5-AE71-5C4BA5810959}" srcOrd="0" destOrd="0" presId="urn:microsoft.com/office/officeart/2005/8/layout/list1"/>
    <dgm:cxn modelId="{22FF91F7-A9D1-4CAD-A854-C5B0FB79EE53}" srcId="{6CD4A21C-1FEE-41D9-85FB-A6AC9D217365}" destId="{1001B420-2A06-442E-B188-76A76A1BA540}" srcOrd="0" destOrd="0" parTransId="{9DD932FF-3072-432E-B886-71A74BC19DFD}" sibTransId="{6C300F34-E2F1-4043-9C22-CB50D82E8BD7}"/>
    <dgm:cxn modelId="{5FA8831C-28C5-4383-BFC4-9AC5EE961060}" srcId="{6CD4A21C-1FEE-41D9-85FB-A6AC9D217365}" destId="{ABE605BB-3008-4997-87B1-21BBC821B762}" srcOrd="2" destOrd="0" parTransId="{2F2F6F7F-0058-4BDE-B335-6E6736CCBE05}" sibTransId="{12B05BA4-DA55-43A6-BDC1-6B20A5E326FA}"/>
    <dgm:cxn modelId="{914C06F8-98FD-48E1-B6EB-A444C01E3A6F}" type="presOf" srcId="{1001B420-2A06-442E-B188-76A76A1BA540}" destId="{F5E5371B-CB71-4820-AB8D-47A11FFA8262}" srcOrd="0" destOrd="0" presId="urn:microsoft.com/office/officeart/2005/8/layout/list1"/>
    <dgm:cxn modelId="{28545F9E-83DA-457C-9FF3-12E12D8CF015}" type="presOf" srcId="{6CD4A21C-1FEE-41D9-85FB-A6AC9D217365}" destId="{01273C50-393C-4DD9-98D0-DAF28904EF20}" srcOrd="0" destOrd="0" presId="urn:microsoft.com/office/officeart/2005/8/layout/list1"/>
    <dgm:cxn modelId="{10EA5F65-61AE-4665-9897-517AE3CD1EE5}" srcId="{6CD4A21C-1FEE-41D9-85FB-A6AC9D217365}" destId="{48ACD35E-74CE-47A7-A4BC-63CAE9662D07}" srcOrd="1" destOrd="0" parTransId="{6A17DE45-7D57-450F-AF01-AFB9A12DC4C2}" sibTransId="{5A18DAD2-33B5-4BE7-973B-6E2FDB49E7B0}"/>
    <dgm:cxn modelId="{167A05A1-E8A1-41E8-B178-8D901C176989}" type="presOf" srcId="{1001B420-2A06-442E-B188-76A76A1BA540}" destId="{B3DBCD5D-6A4F-4E5D-8250-7FD99DF1C993}" srcOrd="1" destOrd="0" presId="urn:microsoft.com/office/officeart/2005/8/layout/list1"/>
    <dgm:cxn modelId="{40392E98-7587-4BE4-B651-CEEDB74EDABD}" type="presOf" srcId="{48ACD35E-74CE-47A7-A4BC-63CAE9662D07}" destId="{9ADD9591-97AD-46A0-95E0-075BEBF809D3}" srcOrd="0" destOrd="0" presId="urn:microsoft.com/office/officeart/2005/8/layout/list1"/>
    <dgm:cxn modelId="{65FC614D-268D-4E02-A0A1-0C588C2DEF84}" type="presOf" srcId="{ABE605BB-3008-4997-87B1-21BBC821B762}" destId="{E673BFE9-3A3C-4F7A-90C6-44F5EB95305F}" srcOrd="1" destOrd="0" presId="urn:microsoft.com/office/officeart/2005/8/layout/list1"/>
    <dgm:cxn modelId="{AEEC1AF0-D63A-48A8-BC0D-6AF5B4F5E091}" type="presOf" srcId="{48ACD35E-74CE-47A7-A4BC-63CAE9662D07}" destId="{2414FA31-F536-460F-BE49-565D61D30636}" srcOrd="1" destOrd="0" presId="urn:microsoft.com/office/officeart/2005/8/layout/list1"/>
    <dgm:cxn modelId="{939DFDD4-C885-4444-A9C6-D3EAAED5B2DC}" type="presParOf" srcId="{01273C50-393C-4DD9-98D0-DAF28904EF20}" destId="{BEA35E06-E377-41E5-BF2D-6B481CF4ABF5}" srcOrd="0" destOrd="0" presId="urn:microsoft.com/office/officeart/2005/8/layout/list1"/>
    <dgm:cxn modelId="{CBC09EEC-99D3-4EE5-9B06-33F3A8581BD7}" type="presParOf" srcId="{BEA35E06-E377-41E5-BF2D-6B481CF4ABF5}" destId="{F5E5371B-CB71-4820-AB8D-47A11FFA8262}" srcOrd="0" destOrd="0" presId="urn:microsoft.com/office/officeart/2005/8/layout/list1"/>
    <dgm:cxn modelId="{B42B461A-437D-452F-B1DC-BFFAE80A2EF9}" type="presParOf" srcId="{BEA35E06-E377-41E5-BF2D-6B481CF4ABF5}" destId="{B3DBCD5D-6A4F-4E5D-8250-7FD99DF1C993}" srcOrd="1" destOrd="0" presId="urn:microsoft.com/office/officeart/2005/8/layout/list1"/>
    <dgm:cxn modelId="{B79E9964-8FE3-43A1-B2DF-7AEF871D9D04}" type="presParOf" srcId="{01273C50-393C-4DD9-98D0-DAF28904EF20}" destId="{4CFF32D7-2EAD-44EB-A049-D973E53212D3}" srcOrd="1" destOrd="0" presId="urn:microsoft.com/office/officeart/2005/8/layout/list1"/>
    <dgm:cxn modelId="{37B28372-67D1-4D06-8167-97965E384F29}" type="presParOf" srcId="{01273C50-393C-4DD9-98D0-DAF28904EF20}" destId="{87D50508-47A4-48D0-A64E-278A90314544}" srcOrd="2" destOrd="0" presId="urn:microsoft.com/office/officeart/2005/8/layout/list1"/>
    <dgm:cxn modelId="{516E0526-669F-4784-A3B2-081595F856C9}" type="presParOf" srcId="{01273C50-393C-4DD9-98D0-DAF28904EF20}" destId="{008C146D-0227-4312-A752-D2E63F71A4E7}" srcOrd="3" destOrd="0" presId="urn:microsoft.com/office/officeart/2005/8/layout/list1"/>
    <dgm:cxn modelId="{D1B5DC8F-0D37-43D9-85EF-AEF0F656F533}" type="presParOf" srcId="{01273C50-393C-4DD9-98D0-DAF28904EF20}" destId="{72A81A88-B165-46D7-9FC7-34D0D778911A}" srcOrd="4" destOrd="0" presId="urn:microsoft.com/office/officeart/2005/8/layout/list1"/>
    <dgm:cxn modelId="{FAD18DD1-6420-40E6-8ED1-3CA7FA0B5891}" type="presParOf" srcId="{72A81A88-B165-46D7-9FC7-34D0D778911A}" destId="{9ADD9591-97AD-46A0-95E0-075BEBF809D3}" srcOrd="0" destOrd="0" presId="urn:microsoft.com/office/officeart/2005/8/layout/list1"/>
    <dgm:cxn modelId="{E1177326-843A-4B4F-9295-E659A76F1983}" type="presParOf" srcId="{72A81A88-B165-46D7-9FC7-34D0D778911A}" destId="{2414FA31-F536-460F-BE49-565D61D30636}" srcOrd="1" destOrd="0" presId="urn:microsoft.com/office/officeart/2005/8/layout/list1"/>
    <dgm:cxn modelId="{00A25FC3-7B79-4162-A0F8-613C2F16B1FE}" type="presParOf" srcId="{01273C50-393C-4DD9-98D0-DAF28904EF20}" destId="{95C24AEB-1C46-4DFE-852A-E87A898306C7}" srcOrd="5" destOrd="0" presId="urn:microsoft.com/office/officeart/2005/8/layout/list1"/>
    <dgm:cxn modelId="{9AE80482-6271-48A8-901D-DF4D3E674A49}" type="presParOf" srcId="{01273C50-393C-4DD9-98D0-DAF28904EF20}" destId="{2AF7212E-19DB-4AFF-A60B-353AF12DFA54}" srcOrd="6" destOrd="0" presId="urn:microsoft.com/office/officeart/2005/8/layout/list1"/>
    <dgm:cxn modelId="{74548EB2-399A-4937-845D-516368580EBD}" type="presParOf" srcId="{01273C50-393C-4DD9-98D0-DAF28904EF20}" destId="{6836149C-2414-441E-8F5E-BB3676C41FB2}" srcOrd="7" destOrd="0" presId="urn:microsoft.com/office/officeart/2005/8/layout/list1"/>
    <dgm:cxn modelId="{68C60CDE-3E43-4B00-9C60-1A06C1CF30D5}" type="presParOf" srcId="{01273C50-393C-4DD9-98D0-DAF28904EF20}" destId="{54287954-8F7E-4247-B203-67CC74BC6AD2}" srcOrd="8" destOrd="0" presId="urn:microsoft.com/office/officeart/2005/8/layout/list1"/>
    <dgm:cxn modelId="{6163978F-0702-4B40-9E39-9E1B5689BEAF}" type="presParOf" srcId="{54287954-8F7E-4247-B203-67CC74BC6AD2}" destId="{2D356824-E981-43B5-AE71-5C4BA5810959}" srcOrd="0" destOrd="0" presId="urn:microsoft.com/office/officeart/2005/8/layout/list1"/>
    <dgm:cxn modelId="{93AD59A4-9565-4B05-9F6C-8D1244B37A42}" type="presParOf" srcId="{54287954-8F7E-4247-B203-67CC74BC6AD2}" destId="{E673BFE9-3A3C-4F7A-90C6-44F5EB95305F}" srcOrd="1" destOrd="0" presId="urn:microsoft.com/office/officeart/2005/8/layout/list1"/>
    <dgm:cxn modelId="{F9169B49-3BBA-4A54-84F8-AA400EC300E8}" type="presParOf" srcId="{01273C50-393C-4DD9-98D0-DAF28904EF20}" destId="{B4EFD5B4-FEBB-4EF7-AB23-82FE5B9F0D21}" srcOrd="9" destOrd="0" presId="urn:microsoft.com/office/officeart/2005/8/layout/list1"/>
    <dgm:cxn modelId="{8EFF7669-2626-46EE-A646-2DB6F63F09CA}" type="presParOf" srcId="{01273C50-393C-4DD9-98D0-DAF28904EF20}" destId="{70B1C581-1AC6-49DB-877F-C0EEB75EC1C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BC76FF3-3849-46DB-A16A-5546DB9BCE83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3312A47-D949-4832-9590-C9B203B65E88}">
      <dgm:prSet/>
      <dgm:spPr/>
      <dgm:t>
        <a:bodyPr/>
        <a:lstStyle/>
        <a:p>
          <a:r>
            <a:rPr lang="en-US"/>
            <a:t>• Successful simulation</a:t>
          </a:r>
        </a:p>
      </dgm:t>
    </dgm:pt>
    <dgm:pt modelId="{DCD45F1E-F7C8-4FCB-BFFC-822CAAD4DE9B}" type="parTrans" cxnId="{7194478B-B144-4568-8F65-7D915C7BC55A}">
      <dgm:prSet/>
      <dgm:spPr/>
      <dgm:t>
        <a:bodyPr/>
        <a:lstStyle/>
        <a:p>
          <a:endParaRPr lang="en-US"/>
        </a:p>
      </dgm:t>
    </dgm:pt>
    <dgm:pt modelId="{44043C8D-BEE2-497F-B44F-44CB8C769B29}" type="sibTrans" cxnId="{7194478B-B144-4568-8F65-7D915C7BC55A}">
      <dgm:prSet/>
      <dgm:spPr/>
      <dgm:t>
        <a:bodyPr/>
        <a:lstStyle/>
        <a:p>
          <a:endParaRPr lang="en-US"/>
        </a:p>
      </dgm:t>
    </dgm:pt>
    <dgm:pt modelId="{E97B1650-262B-4175-A9D7-B8F27735DBCD}">
      <dgm:prSet/>
      <dgm:spPr/>
      <dgm:t>
        <a:bodyPr/>
        <a:lstStyle/>
        <a:p>
          <a:r>
            <a:rPr lang="en-US"/>
            <a:t>• Educational tool</a:t>
          </a:r>
        </a:p>
      </dgm:t>
    </dgm:pt>
    <dgm:pt modelId="{D6D634E6-D7EB-449A-B934-EC51D22645DC}" type="parTrans" cxnId="{A1499710-EF33-4E0B-9AED-2CDAC3E2AA02}">
      <dgm:prSet/>
      <dgm:spPr/>
      <dgm:t>
        <a:bodyPr/>
        <a:lstStyle/>
        <a:p>
          <a:endParaRPr lang="en-US"/>
        </a:p>
      </dgm:t>
    </dgm:pt>
    <dgm:pt modelId="{D534C226-FAFF-4E6A-ADD0-29A16F877674}" type="sibTrans" cxnId="{A1499710-EF33-4E0B-9AED-2CDAC3E2AA02}">
      <dgm:prSet/>
      <dgm:spPr/>
      <dgm:t>
        <a:bodyPr/>
        <a:lstStyle/>
        <a:p>
          <a:endParaRPr lang="en-US"/>
        </a:p>
      </dgm:t>
    </dgm:pt>
    <dgm:pt modelId="{388DBE87-B936-4DA2-BA52-54A8EA62CB2B}">
      <dgm:prSet/>
      <dgm:spPr/>
      <dgm:t>
        <a:bodyPr/>
        <a:lstStyle/>
        <a:p>
          <a:r>
            <a:rPr lang="en-US"/>
            <a:t>• Easy to extend</a:t>
          </a:r>
        </a:p>
      </dgm:t>
    </dgm:pt>
    <dgm:pt modelId="{CDA27302-2F2E-4BE8-A0AE-FCC286B6C2F4}" type="parTrans" cxnId="{992E72A6-220D-4082-87C6-7379F7ACED9A}">
      <dgm:prSet/>
      <dgm:spPr/>
      <dgm:t>
        <a:bodyPr/>
        <a:lstStyle/>
        <a:p>
          <a:endParaRPr lang="en-US"/>
        </a:p>
      </dgm:t>
    </dgm:pt>
    <dgm:pt modelId="{9904FB1F-0EF2-4D85-AFD6-4B2F60FB4BC7}" type="sibTrans" cxnId="{992E72A6-220D-4082-87C6-7379F7ACED9A}">
      <dgm:prSet/>
      <dgm:spPr/>
      <dgm:t>
        <a:bodyPr/>
        <a:lstStyle/>
        <a:p>
          <a:endParaRPr lang="en-US"/>
        </a:p>
      </dgm:t>
    </dgm:pt>
    <dgm:pt modelId="{42A6D784-4934-4011-B4B0-9547AD03DBC9}" type="pres">
      <dgm:prSet presAssocID="{6BC76FF3-3849-46DB-A16A-5546DB9BCE8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DCE726-6C13-4222-ACE8-68A2AC258152}" type="pres">
      <dgm:prSet presAssocID="{C3312A47-D949-4832-9590-C9B203B65E88}" presName="dummy" presStyleCnt="0"/>
      <dgm:spPr/>
    </dgm:pt>
    <dgm:pt modelId="{3955B892-BECC-4093-BBD1-6B26C86FBADE}" type="pres">
      <dgm:prSet presAssocID="{C3312A47-D949-4832-9590-C9B203B65E88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E16094-DFE7-4FF0-8DEF-43CEE55D7146}" type="pres">
      <dgm:prSet presAssocID="{44043C8D-BEE2-497F-B44F-44CB8C769B29}" presName="sibTrans" presStyleLbl="node1" presStyleIdx="0" presStyleCnt="3"/>
      <dgm:spPr/>
      <dgm:t>
        <a:bodyPr/>
        <a:lstStyle/>
        <a:p>
          <a:endParaRPr lang="en-US"/>
        </a:p>
      </dgm:t>
    </dgm:pt>
    <dgm:pt modelId="{F7D5A270-B0EE-4CE5-A282-C22B6466F2A6}" type="pres">
      <dgm:prSet presAssocID="{E97B1650-262B-4175-A9D7-B8F27735DBCD}" presName="dummy" presStyleCnt="0"/>
      <dgm:spPr/>
    </dgm:pt>
    <dgm:pt modelId="{7CDF4766-DE31-40D5-BB56-0200FA9E1305}" type="pres">
      <dgm:prSet presAssocID="{E97B1650-262B-4175-A9D7-B8F27735DBCD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93B09-F90C-4E16-89DA-960810A0AEDA}" type="pres">
      <dgm:prSet presAssocID="{D534C226-FAFF-4E6A-ADD0-29A16F877674}" presName="sibTrans" presStyleLbl="node1" presStyleIdx="1" presStyleCnt="3"/>
      <dgm:spPr/>
      <dgm:t>
        <a:bodyPr/>
        <a:lstStyle/>
        <a:p>
          <a:endParaRPr lang="en-US"/>
        </a:p>
      </dgm:t>
    </dgm:pt>
    <dgm:pt modelId="{98CE4986-34EC-4BFD-8C71-042AE493A9A1}" type="pres">
      <dgm:prSet presAssocID="{388DBE87-B936-4DA2-BA52-54A8EA62CB2B}" presName="dummy" presStyleCnt="0"/>
      <dgm:spPr/>
    </dgm:pt>
    <dgm:pt modelId="{0DD3C09D-7E3D-49EA-B590-42EC3A941B22}" type="pres">
      <dgm:prSet presAssocID="{388DBE87-B936-4DA2-BA52-54A8EA62CB2B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DC3C94-6DDD-43EC-82B5-4DD61E0BE9A8}" type="pres">
      <dgm:prSet presAssocID="{9904FB1F-0EF2-4D85-AFD6-4B2F60FB4BC7}" presName="sibTrans" presStyleLbl="node1" presStyleIdx="2" presStyleCnt="3"/>
      <dgm:spPr/>
      <dgm:t>
        <a:bodyPr/>
        <a:lstStyle/>
        <a:p>
          <a:endParaRPr lang="en-US"/>
        </a:p>
      </dgm:t>
    </dgm:pt>
  </dgm:ptLst>
  <dgm:cxnLst>
    <dgm:cxn modelId="{CAA36F49-7AB8-4C12-8F40-1AAEBD022556}" type="presOf" srcId="{C3312A47-D949-4832-9590-C9B203B65E88}" destId="{3955B892-BECC-4093-BBD1-6B26C86FBADE}" srcOrd="0" destOrd="0" presId="urn:microsoft.com/office/officeart/2005/8/layout/cycle1"/>
    <dgm:cxn modelId="{A1499710-EF33-4E0B-9AED-2CDAC3E2AA02}" srcId="{6BC76FF3-3849-46DB-A16A-5546DB9BCE83}" destId="{E97B1650-262B-4175-A9D7-B8F27735DBCD}" srcOrd="1" destOrd="0" parTransId="{D6D634E6-D7EB-449A-B934-EC51D22645DC}" sibTransId="{D534C226-FAFF-4E6A-ADD0-29A16F877674}"/>
    <dgm:cxn modelId="{41E0854B-4264-493A-A485-3CFA57868609}" type="presOf" srcId="{44043C8D-BEE2-497F-B44F-44CB8C769B29}" destId="{C7E16094-DFE7-4FF0-8DEF-43CEE55D7146}" srcOrd="0" destOrd="0" presId="urn:microsoft.com/office/officeart/2005/8/layout/cycle1"/>
    <dgm:cxn modelId="{992E72A6-220D-4082-87C6-7379F7ACED9A}" srcId="{6BC76FF3-3849-46DB-A16A-5546DB9BCE83}" destId="{388DBE87-B936-4DA2-BA52-54A8EA62CB2B}" srcOrd="2" destOrd="0" parTransId="{CDA27302-2F2E-4BE8-A0AE-FCC286B6C2F4}" sibTransId="{9904FB1F-0EF2-4D85-AFD6-4B2F60FB4BC7}"/>
    <dgm:cxn modelId="{2B118C63-6686-4832-A952-8EE56EEC5836}" type="presOf" srcId="{6BC76FF3-3849-46DB-A16A-5546DB9BCE83}" destId="{42A6D784-4934-4011-B4B0-9547AD03DBC9}" srcOrd="0" destOrd="0" presId="urn:microsoft.com/office/officeart/2005/8/layout/cycle1"/>
    <dgm:cxn modelId="{5A9F6A3B-93F9-4318-B1DE-96B065B6837F}" type="presOf" srcId="{9904FB1F-0EF2-4D85-AFD6-4B2F60FB4BC7}" destId="{2DDC3C94-6DDD-43EC-82B5-4DD61E0BE9A8}" srcOrd="0" destOrd="0" presId="urn:microsoft.com/office/officeart/2005/8/layout/cycle1"/>
    <dgm:cxn modelId="{91592A0D-2DCF-4EF1-BF55-FB8D55C0E31A}" type="presOf" srcId="{E97B1650-262B-4175-A9D7-B8F27735DBCD}" destId="{7CDF4766-DE31-40D5-BB56-0200FA9E1305}" srcOrd="0" destOrd="0" presId="urn:microsoft.com/office/officeart/2005/8/layout/cycle1"/>
    <dgm:cxn modelId="{7194478B-B144-4568-8F65-7D915C7BC55A}" srcId="{6BC76FF3-3849-46DB-A16A-5546DB9BCE83}" destId="{C3312A47-D949-4832-9590-C9B203B65E88}" srcOrd="0" destOrd="0" parTransId="{DCD45F1E-F7C8-4FCB-BFFC-822CAAD4DE9B}" sibTransId="{44043C8D-BEE2-497F-B44F-44CB8C769B29}"/>
    <dgm:cxn modelId="{9CF56BA8-F6CF-489E-8690-665FF3DA2E0D}" type="presOf" srcId="{D534C226-FAFF-4E6A-ADD0-29A16F877674}" destId="{18693B09-F90C-4E16-89DA-960810A0AEDA}" srcOrd="0" destOrd="0" presId="urn:microsoft.com/office/officeart/2005/8/layout/cycle1"/>
    <dgm:cxn modelId="{0071F8A9-1678-441B-949C-383C4DF5DF9E}" type="presOf" srcId="{388DBE87-B936-4DA2-BA52-54A8EA62CB2B}" destId="{0DD3C09D-7E3D-49EA-B590-42EC3A941B22}" srcOrd="0" destOrd="0" presId="urn:microsoft.com/office/officeart/2005/8/layout/cycle1"/>
    <dgm:cxn modelId="{762E0B39-C504-4641-A2AD-A25B1E5034E2}" type="presParOf" srcId="{42A6D784-4934-4011-B4B0-9547AD03DBC9}" destId="{F6DCE726-6C13-4222-ACE8-68A2AC258152}" srcOrd="0" destOrd="0" presId="urn:microsoft.com/office/officeart/2005/8/layout/cycle1"/>
    <dgm:cxn modelId="{BE993AF8-7919-42AC-9DEA-EB2ACC90A9A9}" type="presParOf" srcId="{42A6D784-4934-4011-B4B0-9547AD03DBC9}" destId="{3955B892-BECC-4093-BBD1-6B26C86FBADE}" srcOrd="1" destOrd="0" presId="urn:microsoft.com/office/officeart/2005/8/layout/cycle1"/>
    <dgm:cxn modelId="{BCF1B41D-1EFB-43C9-BAC1-7BAFD79F2837}" type="presParOf" srcId="{42A6D784-4934-4011-B4B0-9547AD03DBC9}" destId="{C7E16094-DFE7-4FF0-8DEF-43CEE55D7146}" srcOrd="2" destOrd="0" presId="urn:microsoft.com/office/officeart/2005/8/layout/cycle1"/>
    <dgm:cxn modelId="{5F4C20B1-3430-4E86-938B-F92E2A7E0529}" type="presParOf" srcId="{42A6D784-4934-4011-B4B0-9547AD03DBC9}" destId="{F7D5A270-B0EE-4CE5-A282-C22B6466F2A6}" srcOrd="3" destOrd="0" presId="urn:microsoft.com/office/officeart/2005/8/layout/cycle1"/>
    <dgm:cxn modelId="{B6849CE2-89F5-4391-943E-7DC21E82E176}" type="presParOf" srcId="{42A6D784-4934-4011-B4B0-9547AD03DBC9}" destId="{7CDF4766-DE31-40D5-BB56-0200FA9E1305}" srcOrd="4" destOrd="0" presId="urn:microsoft.com/office/officeart/2005/8/layout/cycle1"/>
    <dgm:cxn modelId="{F87D73BC-1870-47F0-9FD5-A8D316EB15CA}" type="presParOf" srcId="{42A6D784-4934-4011-B4B0-9547AD03DBC9}" destId="{18693B09-F90C-4E16-89DA-960810A0AEDA}" srcOrd="5" destOrd="0" presId="urn:microsoft.com/office/officeart/2005/8/layout/cycle1"/>
    <dgm:cxn modelId="{B106D86A-9317-4E26-B48E-9A06AC00E4E6}" type="presParOf" srcId="{42A6D784-4934-4011-B4B0-9547AD03DBC9}" destId="{98CE4986-34EC-4BFD-8C71-042AE493A9A1}" srcOrd="6" destOrd="0" presId="urn:microsoft.com/office/officeart/2005/8/layout/cycle1"/>
    <dgm:cxn modelId="{D543A733-89D7-4E20-80ED-0FAA47389EDF}" type="presParOf" srcId="{42A6D784-4934-4011-B4B0-9547AD03DBC9}" destId="{0DD3C09D-7E3D-49EA-B590-42EC3A941B22}" srcOrd="7" destOrd="0" presId="urn:microsoft.com/office/officeart/2005/8/layout/cycle1"/>
    <dgm:cxn modelId="{85DC3527-62A8-4984-A917-460C4E247610}" type="presParOf" srcId="{42A6D784-4934-4011-B4B0-9547AD03DBC9}" destId="{2DDC3C94-6DDD-43EC-82B5-4DD61E0BE9A8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C2E68-439F-4EEB-869B-54CCA0C3E3D8}">
      <dsp:nvSpPr>
        <dsp:cNvPr id="0" name=""/>
        <dsp:cNvSpPr/>
      </dsp:nvSpPr>
      <dsp:spPr>
        <a:xfrm>
          <a:off x="0" y="713384"/>
          <a:ext cx="1321600" cy="839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65B965-428D-441F-8842-AEBC4DC54C23}">
      <dsp:nvSpPr>
        <dsp:cNvPr id="0" name=""/>
        <dsp:cNvSpPr/>
      </dsp:nvSpPr>
      <dsp:spPr>
        <a:xfrm>
          <a:off x="146844" y="852887"/>
          <a:ext cx="1321600" cy="839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• 2D smart house simulation</a:t>
          </a:r>
        </a:p>
      </dsp:txBody>
      <dsp:txXfrm>
        <a:off x="171424" y="877467"/>
        <a:ext cx="1272440" cy="790056"/>
      </dsp:txXfrm>
    </dsp:sp>
    <dsp:sp modelId="{514CD174-8854-4B4A-BDF6-1F1142A677BF}">
      <dsp:nvSpPr>
        <dsp:cNvPr id="0" name=""/>
        <dsp:cNvSpPr/>
      </dsp:nvSpPr>
      <dsp:spPr>
        <a:xfrm>
          <a:off x="1615289" y="713384"/>
          <a:ext cx="1321600" cy="839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1DDBFC-EA17-4886-8775-A96609A1887F}">
      <dsp:nvSpPr>
        <dsp:cNvPr id="0" name=""/>
        <dsp:cNvSpPr/>
      </dsp:nvSpPr>
      <dsp:spPr>
        <a:xfrm>
          <a:off x="1762133" y="852887"/>
          <a:ext cx="1321600" cy="839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• Built using OpenGL</a:t>
          </a:r>
        </a:p>
      </dsp:txBody>
      <dsp:txXfrm>
        <a:off x="1786713" y="877467"/>
        <a:ext cx="1272440" cy="790056"/>
      </dsp:txXfrm>
    </dsp:sp>
    <dsp:sp modelId="{60163880-5A74-4893-B515-0928473B7A9F}">
      <dsp:nvSpPr>
        <dsp:cNvPr id="0" name=""/>
        <dsp:cNvSpPr/>
      </dsp:nvSpPr>
      <dsp:spPr>
        <a:xfrm>
          <a:off x="3230578" y="713384"/>
          <a:ext cx="1321600" cy="8392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54632-8A20-4500-8218-F09288054034}">
      <dsp:nvSpPr>
        <dsp:cNvPr id="0" name=""/>
        <dsp:cNvSpPr/>
      </dsp:nvSpPr>
      <dsp:spPr>
        <a:xfrm>
          <a:off x="3377422" y="852887"/>
          <a:ext cx="1321600" cy="8392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• Interactive weather control</a:t>
          </a:r>
        </a:p>
      </dsp:txBody>
      <dsp:txXfrm>
        <a:off x="3402002" y="877467"/>
        <a:ext cx="1272440" cy="790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0912A-E940-47CB-83AD-4321DDAAB35D}">
      <dsp:nvSpPr>
        <dsp:cNvPr id="0" name=""/>
        <dsp:cNvSpPr/>
      </dsp:nvSpPr>
      <dsp:spPr>
        <a:xfrm>
          <a:off x="0" y="794338"/>
          <a:ext cx="2189202" cy="13901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E51D1-6C3F-442F-B0F5-4A66FA8878C5}">
      <dsp:nvSpPr>
        <dsp:cNvPr id="0" name=""/>
        <dsp:cNvSpPr/>
      </dsp:nvSpPr>
      <dsp:spPr>
        <a:xfrm>
          <a:off x="243244" y="1025420"/>
          <a:ext cx="2189202" cy="13901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• Move beyond static scenes</a:t>
          </a:r>
        </a:p>
      </dsp:txBody>
      <dsp:txXfrm>
        <a:off x="283960" y="1066136"/>
        <a:ext cx="2107770" cy="1308711"/>
      </dsp:txXfrm>
    </dsp:sp>
    <dsp:sp modelId="{FD85688F-94C3-4E62-934B-24D85CDC4BAF}">
      <dsp:nvSpPr>
        <dsp:cNvPr id="0" name=""/>
        <dsp:cNvSpPr/>
      </dsp:nvSpPr>
      <dsp:spPr>
        <a:xfrm>
          <a:off x="2675691" y="794338"/>
          <a:ext cx="2189202" cy="13901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B3677-D9BA-43CD-A80B-5795EA26893F}">
      <dsp:nvSpPr>
        <dsp:cNvPr id="0" name=""/>
        <dsp:cNvSpPr/>
      </dsp:nvSpPr>
      <dsp:spPr>
        <a:xfrm>
          <a:off x="2918936" y="1025420"/>
          <a:ext cx="2189202" cy="13901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• Real-time simulation</a:t>
          </a:r>
        </a:p>
      </dsp:txBody>
      <dsp:txXfrm>
        <a:off x="2959652" y="1066136"/>
        <a:ext cx="2107770" cy="1308711"/>
      </dsp:txXfrm>
    </dsp:sp>
    <dsp:sp modelId="{BD04662A-E415-480B-A05D-4C5D1967D6BE}">
      <dsp:nvSpPr>
        <dsp:cNvPr id="0" name=""/>
        <dsp:cNvSpPr/>
      </dsp:nvSpPr>
      <dsp:spPr>
        <a:xfrm>
          <a:off x="5351383" y="794338"/>
          <a:ext cx="2189202" cy="13901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ACAEE7-A570-4C77-94A6-59AE9814C183}">
      <dsp:nvSpPr>
        <dsp:cNvPr id="0" name=""/>
        <dsp:cNvSpPr/>
      </dsp:nvSpPr>
      <dsp:spPr>
        <a:xfrm>
          <a:off x="5594627" y="1025420"/>
          <a:ext cx="2189202" cy="13901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/>
            <a:t>• Improve learning experience</a:t>
          </a:r>
        </a:p>
      </dsp:txBody>
      <dsp:txXfrm>
        <a:off x="5635343" y="1066136"/>
        <a:ext cx="2107770" cy="13087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A8CCF7-3B54-4949-8C53-C0D5BD733195}">
      <dsp:nvSpPr>
        <dsp:cNvPr id="0" name=""/>
        <dsp:cNvSpPr/>
      </dsp:nvSpPr>
      <dsp:spPr>
        <a:xfrm>
          <a:off x="2734021" y="1002722"/>
          <a:ext cx="1623739" cy="1623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• Simulate weather (rain, cloud, normal)</a:t>
          </a:r>
        </a:p>
      </dsp:txBody>
      <dsp:txXfrm>
        <a:off x="2734021" y="1002722"/>
        <a:ext cx="1623739" cy="1623739"/>
      </dsp:txXfrm>
    </dsp:sp>
    <dsp:sp modelId="{7C8D7A52-7A48-41F6-89C0-A56F26CFB496}">
      <dsp:nvSpPr>
        <dsp:cNvPr id="0" name=""/>
        <dsp:cNvSpPr/>
      </dsp:nvSpPr>
      <dsp:spPr>
        <a:xfrm>
          <a:off x="258007" y="682501"/>
          <a:ext cx="3842331" cy="3842331"/>
        </a:xfrm>
        <a:prstGeom prst="circularArrow">
          <a:avLst>
            <a:gd name="adj1" fmla="val 8241"/>
            <a:gd name="adj2" fmla="val 575443"/>
            <a:gd name="adj3" fmla="val 2966940"/>
            <a:gd name="adj4" fmla="val 49655"/>
            <a:gd name="adj5" fmla="val 961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6D5A2-98CB-4C31-9E8F-52B63610B2B4}">
      <dsp:nvSpPr>
        <dsp:cNvPr id="0" name=""/>
        <dsp:cNvSpPr/>
      </dsp:nvSpPr>
      <dsp:spPr>
        <a:xfrm>
          <a:off x="1367303" y="3369948"/>
          <a:ext cx="1623739" cy="1623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• User interaction</a:t>
          </a:r>
        </a:p>
      </dsp:txBody>
      <dsp:txXfrm>
        <a:off x="1367303" y="3369948"/>
        <a:ext cx="1623739" cy="1623739"/>
      </dsp:txXfrm>
    </dsp:sp>
    <dsp:sp modelId="{582C50D8-AB3E-48BF-B324-00141CC42C9F}">
      <dsp:nvSpPr>
        <dsp:cNvPr id="0" name=""/>
        <dsp:cNvSpPr/>
      </dsp:nvSpPr>
      <dsp:spPr>
        <a:xfrm>
          <a:off x="258007" y="682501"/>
          <a:ext cx="3842331" cy="3842331"/>
        </a:xfrm>
        <a:prstGeom prst="circularArrow">
          <a:avLst>
            <a:gd name="adj1" fmla="val 8241"/>
            <a:gd name="adj2" fmla="val 575443"/>
            <a:gd name="adj3" fmla="val 10174902"/>
            <a:gd name="adj4" fmla="val 7257617"/>
            <a:gd name="adj5" fmla="val 961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12D06-060F-42A5-87A8-A7CC13A5D05F}">
      <dsp:nvSpPr>
        <dsp:cNvPr id="0" name=""/>
        <dsp:cNvSpPr/>
      </dsp:nvSpPr>
      <dsp:spPr>
        <a:xfrm>
          <a:off x="584" y="1002722"/>
          <a:ext cx="1623739" cy="16237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• Day/Night mode</a:t>
          </a:r>
        </a:p>
      </dsp:txBody>
      <dsp:txXfrm>
        <a:off x="584" y="1002722"/>
        <a:ext cx="1623739" cy="1623739"/>
      </dsp:txXfrm>
    </dsp:sp>
    <dsp:sp modelId="{69FBF4E4-283D-40B9-8D77-D589B86AD858}">
      <dsp:nvSpPr>
        <dsp:cNvPr id="0" name=""/>
        <dsp:cNvSpPr/>
      </dsp:nvSpPr>
      <dsp:spPr>
        <a:xfrm>
          <a:off x="258007" y="682501"/>
          <a:ext cx="3842331" cy="3842331"/>
        </a:xfrm>
        <a:prstGeom prst="circularArrow">
          <a:avLst>
            <a:gd name="adj1" fmla="val 8241"/>
            <a:gd name="adj2" fmla="val 575443"/>
            <a:gd name="adj3" fmla="val 16859603"/>
            <a:gd name="adj4" fmla="val 14964955"/>
            <a:gd name="adj5" fmla="val 961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0D03F-F620-4B02-899C-AC86C7B89AEA}">
      <dsp:nvSpPr>
        <dsp:cNvPr id="0" name=""/>
        <dsp:cNvSpPr/>
      </dsp:nvSpPr>
      <dsp:spPr>
        <a:xfrm>
          <a:off x="0" y="180378"/>
          <a:ext cx="5175384" cy="517538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D9C5C-2AD4-4371-921E-C06EC9489660}">
      <dsp:nvSpPr>
        <dsp:cNvPr id="0" name=""/>
        <dsp:cNvSpPr/>
      </dsp:nvSpPr>
      <dsp:spPr>
        <a:xfrm>
          <a:off x="491661" y="672039"/>
          <a:ext cx="2018399" cy="2018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• Rendering Layer</a:t>
          </a:r>
        </a:p>
      </dsp:txBody>
      <dsp:txXfrm>
        <a:off x="590191" y="770569"/>
        <a:ext cx="1821339" cy="1821339"/>
      </dsp:txXfrm>
    </dsp:sp>
    <dsp:sp modelId="{EEDBFC60-AB69-4FEE-9B7D-21E9E83DCD3F}">
      <dsp:nvSpPr>
        <dsp:cNvPr id="0" name=""/>
        <dsp:cNvSpPr/>
      </dsp:nvSpPr>
      <dsp:spPr>
        <a:xfrm>
          <a:off x="2665322" y="672039"/>
          <a:ext cx="2018399" cy="2018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• Weather Control</a:t>
          </a:r>
        </a:p>
      </dsp:txBody>
      <dsp:txXfrm>
        <a:off x="2763852" y="770569"/>
        <a:ext cx="1821339" cy="1821339"/>
      </dsp:txXfrm>
    </dsp:sp>
    <dsp:sp modelId="{1867DF53-C1DB-4D6B-89D0-CB5AD5841215}">
      <dsp:nvSpPr>
        <dsp:cNvPr id="0" name=""/>
        <dsp:cNvSpPr/>
      </dsp:nvSpPr>
      <dsp:spPr>
        <a:xfrm>
          <a:off x="491661" y="2845701"/>
          <a:ext cx="2018399" cy="2018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• Interaction Layer</a:t>
          </a:r>
        </a:p>
      </dsp:txBody>
      <dsp:txXfrm>
        <a:off x="590191" y="2944231"/>
        <a:ext cx="1821339" cy="1821339"/>
      </dsp:txXfrm>
    </dsp:sp>
    <dsp:sp modelId="{02BF55E3-D5A3-46DE-8B96-84A4B748C4AC}">
      <dsp:nvSpPr>
        <dsp:cNvPr id="0" name=""/>
        <dsp:cNvSpPr/>
      </dsp:nvSpPr>
      <dsp:spPr>
        <a:xfrm>
          <a:off x="2665322" y="2845701"/>
          <a:ext cx="2018399" cy="2018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/>
            <a:t>• Animation Loop</a:t>
          </a:r>
        </a:p>
      </dsp:txBody>
      <dsp:txXfrm>
        <a:off x="2763852" y="2944231"/>
        <a:ext cx="1821339" cy="18213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FDD97-FCC0-4062-9979-9FA4B1027798}">
      <dsp:nvSpPr>
        <dsp:cNvPr id="0" name=""/>
        <dsp:cNvSpPr/>
      </dsp:nvSpPr>
      <dsp:spPr>
        <a:xfrm>
          <a:off x="0" y="794338"/>
          <a:ext cx="2189202" cy="13901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9BEED-689A-4AFA-99BC-0F343C76E35D}">
      <dsp:nvSpPr>
        <dsp:cNvPr id="0" name=""/>
        <dsp:cNvSpPr/>
      </dsp:nvSpPr>
      <dsp:spPr>
        <a:xfrm>
          <a:off x="243244" y="1025420"/>
          <a:ext cx="2189202" cy="13901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>
              <a:ea typeface="+mn-ea"/>
              <a:cs typeface="+mn-cs"/>
            </a:rPr>
            <a:t>• Language: C</a:t>
          </a:r>
          <a:r>
            <a:rPr lang="en-US" sz="2600" kern="1200">
              <a:latin typeface="Calibri"/>
              <a:ea typeface="+mn-ea"/>
              <a:cs typeface="+mn-cs"/>
            </a:rPr>
            <a:t>++</a:t>
          </a:r>
          <a:endParaRPr lang="en-US" sz="2600" kern="1200">
            <a:ea typeface="+mn-ea"/>
            <a:cs typeface="+mn-cs"/>
          </a:endParaRPr>
        </a:p>
      </dsp:txBody>
      <dsp:txXfrm>
        <a:off x="283960" y="1066136"/>
        <a:ext cx="2107770" cy="1308711"/>
      </dsp:txXfrm>
    </dsp:sp>
    <dsp:sp modelId="{95BA60A6-6F94-47CA-A37D-B4141ECDCCF8}">
      <dsp:nvSpPr>
        <dsp:cNvPr id="0" name=""/>
        <dsp:cNvSpPr/>
      </dsp:nvSpPr>
      <dsp:spPr>
        <a:xfrm>
          <a:off x="2675691" y="794338"/>
          <a:ext cx="2189202" cy="13901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C5CC2A-0C4E-4717-8360-404443BC6D87}">
      <dsp:nvSpPr>
        <dsp:cNvPr id="0" name=""/>
        <dsp:cNvSpPr/>
      </dsp:nvSpPr>
      <dsp:spPr>
        <a:xfrm>
          <a:off x="2918936" y="1025420"/>
          <a:ext cx="2189202" cy="13901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>
              <a:ea typeface="+mn-ea"/>
              <a:cs typeface="+mn-cs"/>
            </a:rPr>
            <a:t>• Library: OpenGL (GLUT)</a:t>
          </a:r>
        </a:p>
      </dsp:txBody>
      <dsp:txXfrm>
        <a:off x="2959652" y="1066136"/>
        <a:ext cx="2107770" cy="1308711"/>
      </dsp:txXfrm>
    </dsp:sp>
    <dsp:sp modelId="{DBA8CDA6-5C55-43AC-8803-15DD46A709E1}">
      <dsp:nvSpPr>
        <dsp:cNvPr id="0" name=""/>
        <dsp:cNvSpPr/>
      </dsp:nvSpPr>
      <dsp:spPr>
        <a:xfrm>
          <a:off x="5351383" y="794338"/>
          <a:ext cx="2189202" cy="139014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DBB523-C364-4488-BACF-53B56D1C05C6}">
      <dsp:nvSpPr>
        <dsp:cNvPr id="0" name=""/>
        <dsp:cNvSpPr/>
      </dsp:nvSpPr>
      <dsp:spPr>
        <a:xfrm>
          <a:off x="5594627" y="1025420"/>
          <a:ext cx="2189202" cy="139014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>
              <a:ea typeface="+mn-ea"/>
              <a:cs typeface="+mn-cs"/>
            </a:rPr>
            <a:t>• Shapes: Polygon, Circle, Line</a:t>
          </a:r>
        </a:p>
      </dsp:txBody>
      <dsp:txXfrm>
        <a:off x="5635343" y="1066136"/>
        <a:ext cx="2107770" cy="13087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D50508-47A4-48D0-A64E-278A90314544}">
      <dsp:nvSpPr>
        <dsp:cNvPr id="0" name=""/>
        <dsp:cNvSpPr/>
      </dsp:nvSpPr>
      <dsp:spPr>
        <a:xfrm>
          <a:off x="0" y="1554150"/>
          <a:ext cx="51753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DBCD5D-6A4F-4E5D-8250-7FD99DF1C993}">
      <dsp:nvSpPr>
        <dsp:cNvPr id="0" name=""/>
        <dsp:cNvSpPr/>
      </dsp:nvSpPr>
      <dsp:spPr>
        <a:xfrm>
          <a:off x="258769" y="1199910"/>
          <a:ext cx="3622768" cy="708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932" tIns="0" rIns="1369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• Smooth animation</a:t>
          </a:r>
        </a:p>
      </dsp:txBody>
      <dsp:txXfrm>
        <a:off x="293354" y="1234495"/>
        <a:ext cx="3553598" cy="639310"/>
      </dsp:txXfrm>
    </dsp:sp>
    <dsp:sp modelId="{2AF7212E-19DB-4AFF-A60B-353AF12DFA54}">
      <dsp:nvSpPr>
        <dsp:cNvPr id="0" name=""/>
        <dsp:cNvSpPr/>
      </dsp:nvSpPr>
      <dsp:spPr>
        <a:xfrm>
          <a:off x="0" y="2642790"/>
          <a:ext cx="51753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14FA31-F536-460F-BE49-565D61D30636}">
      <dsp:nvSpPr>
        <dsp:cNvPr id="0" name=""/>
        <dsp:cNvSpPr/>
      </dsp:nvSpPr>
      <dsp:spPr>
        <a:xfrm>
          <a:off x="258769" y="2288550"/>
          <a:ext cx="3622768" cy="70848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932" tIns="0" rIns="1369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• Real-time response</a:t>
          </a:r>
        </a:p>
      </dsp:txBody>
      <dsp:txXfrm>
        <a:off x="293354" y="2323135"/>
        <a:ext cx="3553598" cy="639310"/>
      </dsp:txXfrm>
    </dsp:sp>
    <dsp:sp modelId="{70B1C581-1AC6-49DB-877F-C0EEB75EC1C7}">
      <dsp:nvSpPr>
        <dsp:cNvPr id="0" name=""/>
        <dsp:cNvSpPr/>
      </dsp:nvSpPr>
      <dsp:spPr>
        <a:xfrm>
          <a:off x="0" y="3731430"/>
          <a:ext cx="517538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3BFE9-3A3C-4F7A-90C6-44F5EB95305F}">
      <dsp:nvSpPr>
        <dsp:cNvPr id="0" name=""/>
        <dsp:cNvSpPr/>
      </dsp:nvSpPr>
      <dsp:spPr>
        <a:xfrm>
          <a:off x="258769" y="3377190"/>
          <a:ext cx="3622768" cy="70848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932" tIns="0" rIns="13693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/>
            <a:t>• Interactive environment</a:t>
          </a:r>
        </a:p>
      </dsp:txBody>
      <dsp:txXfrm>
        <a:off x="293354" y="3411775"/>
        <a:ext cx="3553598" cy="6393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55B892-BECC-4093-BBD1-6B26C86FBADE}">
      <dsp:nvSpPr>
        <dsp:cNvPr id="0" name=""/>
        <dsp:cNvSpPr/>
      </dsp:nvSpPr>
      <dsp:spPr>
        <a:xfrm>
          <a:off x="2271560" y="1300216"/>
          <a:ext cx="1349082" cy="1349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• Successful simulation</a:t>
          </a:r>
        </a:p>
      </dsp:txBody>
      <dsp:txXfrm>
        <a:off x="2271560" y="1300216"/>
        <a:ext cx="1349082" cy="1349082"/>
      </dsp:txXfrm>
    </dsp:sp>
    <dsp:sp modelId="{C7E16094-DFE7-4FF0-8DEF-43CEE55D7146}">
      <dsp:nvSpPr>
        <dsp:cNvPr id="0" name=""/>
        <dsp:cNvSpPr/>
      </dsp:nvSpPr>
      <dsp:spPr>
        <a:xfrm>
          <a:off x="214365" y="1034161"/>
          <a:ext cx="3192398" cy="3192398"/>
        </a:xfrm>
        <a:prstGeom prst="circularArrow">
          <a:avLst>
            <a:gd name="adj1" fmla="val 8241"/>
            <a:gd name="adj2" fmla="val 575443"/>
            <a:gd name="adj3" fmla="val 2966940"/>
            <a:gd name="adj4" fmla="val 49655"/>
            <a:gd name="adj5" fmla="val 961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F4766-DE31-40D5-BB56-0200FA9E1305}">
      <dsp:nvSpPr>
        <dsp:cNvPr id="0" name=""/>
        <dsp:cNvSpPr/>
      </dsp:nvSpPr>
      <dsp:spPr>
        <a:xfrm>
          <a:off x="1136023" y="3267024"/>
          <a:ext cx="1349082" cy="1349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• Educational tool</a:t>
          </a:r>
        </a:p>
      </dsp:txBody>
      <dsp:txXfrm>
        <a:off x="1136023" y="3267024"/>
        <a:ext cx="1349082" cy="1349082"/>
      </dsp:txXfrm>
    </dsp:sp>
    <dsp:sp modelId="{18693B09-F90C-4E16-89DA-960810A0AEDA}">
      <dsp:nvSpPr>
        <dsp:cNvPr id="0" name=""/>
        <dsp:cNvSpPr/>
      </dsp:nvSpPr>
      <dsp:spPr>
        <a:xfrm>
          <a:off x="214365" y="1034161"/>
          <a:ext cx="3192398" cy="3192398"/>
        </a:xfrm>
        <a:prstGeom prst="circularArrow">
          <a:avLst>
            <a:gd name="adj1" fmla="val 8241"/>
            <a:gd name="adj2" fmla="val 575443"/>
            <a:gd name="adj3" fmla="val 10174902"/>
            <a:gd name="adj4" fmla="val 7257617"/>
            <a:gd name="adj5" fmla="val 961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3C09D-7E3D-49EA-B590-42EC3A941B22}">
      <dsp:nvSpPr>
        <dsp:cNvPr id="0" name=""/>
        <dsp:cNvSpPr/>
      </dsp:nvSpPr>
      <dsp:spPr>
        <a:xfrm>
          <a:off x="485" y="1300216"/>
          <a:ext cx="1349082" cy="1349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• Easy to extend</a:t>
          </a:r>
        </a:p>
      </dsp:txBody>
      <dsp:txXfrm>
        <a:off x="485" y="1300216"/>
        <a:ext cx="1349082" cy="1349082"/>
      </dsp:txXfrm>
    </dsp:sp>
    <dsp:sp modelId="{2DDC3C94-6DDD-43EC-82B5-4DD61E0BE9A8}">
      <dsp:nvSpPr>
        <dsp:cNvPr id="0" name=""/>
        <dsp:cNvSpPr/>
      </dsp:nvSpPr>
      <dsp:spPr>
        <a:xfrm>
          <a:off x="214365" y="1034161"/>
          <a:ext cx="3192398" cy="3192398"/>
        </a:xfrm>
        <a:prstGeom prst="circularArrow">
          <a:avLst>
            <a:gd name="adj1" fmla="val 8241"/>
            <a:gd name="adj2" fmla="val 575443"/>
            <a:gd name="adj3" fmla="val 16859603"/>
            <a:gd name="adj4" fmla="val 14964955"/>
            <a:gd name="adj5" fmla="val 961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stinaseaofblogs.wordpress.com/2012/01/08/what-i-learned-from-my-sits-da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300" dirty="0">
                <a:latin typeface="Comic Sans MS" panose="030F0702030302020204" pitchFamily="66" charset="0"/>
              </a:rPr>
              <a:t>Smart House </a:t>
            </a:r>
            <a:r>
              <a:rPr lang="en-US" sz="2000" dirty="0">
                <a:latin typeface="Comic Sans MS" panose="030F0702030302020204" pitchFamily="66" charset="0"/>
              </a:rPr>
              <a:t>Weather Simulation Using OpenGL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sX0" fmla="*/ 0 w 8140446"/>
              <a:gd name="csY0" fmla="*/ 0 h 18288"/>
              <a:gd name="csX1" fmla="*/ 434157 w 8140446"/>
              <a:gd name="csY1" fmla="*/ 0 h 18288"/>
              <a:gd name="csX2" fmla="*/ 1193932 w 8140446"/>
              <a:gd name="csY2" fmla="*/ 0 h 18288"/>
              <a:gd name="csX3" fmla="*/ 1628089 w 8140446"/>
              <a:gd name="csY3" fmla="*/ 0 h 18288"/>
              <a:gd name="csX4" fmla="*/ 2225055 w 8140446"/>
              <a:gd name="csY4" fmla="*/ 0 h 18288"/>
              <a:gd name="csX5" fmla="*/ 3066235 w 8140446"/>
              <a:gd name="csY5" fmla="*/ 0 h 18288"/>
              <a:gd name="csX6" fmla="*/ 3744605 w 8140446"/>
              <a:gd name="csY6" fmla="*/ 0 h 18288"/>
              <a:gd name="csX7" fmla="*/ 4504380 w 8140446"/>
              <a:gd name="csY7" fmla="*/ 0 h 18288"/>
              <a:gd name="csX8" fmla="*/ 5101346 w 8140446"/>
              <a:gd name="csY8" fmla="*/ 0 h 18288"/>
              <a:gd name="csX9" fmla="*/ 5779717 w 8140446"/>
              <a:gd name="csY9" fmla="*/ 0 h 18288"/>
              <a:gd name="csX10" fmla="*/ 6620896 w 8140446"/>
              <a:gd name="csY10" fmla="*/ 0 h 18288"/>
              <a:gd name="csX11" fmla="*/ 7136458 w 8140446"/>
              <a:gd name="csY11" fmla="*/ 0 h 18288"/>
              <a:gd name="csX12" fmla="*/ 8140446 w 8140446"/>
              <a:gd name="csY12" fmla="*/ 0 h 18288"/>
              <a:gd name="csX13" fmla="*/ 8140446 w 8140446"/>
              <a:gd name="csY13" fmla="*/ 18288 h 18288"/>
              <a:gd name="csX14" fmla="*/ 7543480 w 8140446"/>
              <a:gd name="csY14" fmla="*/ 18288 h 18288"/>
              <a:gd name="csX15" fmla="*/ 7109323 w 8140446"/>
              <a:gd name="csY15" fmla="*/ 18288 h 18288"/>
              <a:gd name="csX16" fmla="*/ 6430952 w 8140446"/>
              <a:gd name="csY16" fmla="*/ 18288 h 18288"/>
              <a:gd name="csX17" fmla="*/ 5915391 w 8140446"/>
              <a:gd name="csY17" fmla="*/ 18288 h 18288"/>
              <a:gd name="csX18" fmla="*/ 5237020 w 8140446"/>
              <a:gd name="csY18" fmla="*/ 18288 h 18288"/>
              <a:gd name="csX19" fmla="*/ 4558650 w 8140446"/>
              <a:gd name="csY19" fmla="*/ 18288 h 18288"/>
              <a:gd name="csX20" fmla="*/ 3880279 w 8140446"/>
              <a:gd name="csY20" fmla="*/ 18288 h 18288"/>
              <a:gd name="csX21" fmla="*/ 3201909 w 8140446"/>
              <a:gd name="csY21" fmla="*/ 18288 h 18288"/>
              <a:gd name="csX22" fmla="*/ 2604943 w 8140446"/>
              <a:gd name="csY22" fmla="*/ 18288 h 18288"/>
              <a:gd name="csX23" fmla="*/ 1845168 w 8140446"/>
              <a:gd name="csY23" fmla="*/ 18288 h 18288"/>
              <a:gd name="csX24" fmla="*/ 1166797 w 8140446"/>
              <a:gd name="csY24" fmla="*/ 18288 h 18288"/>
              <a:gd name="csX25" fmla="*/ 0 w 8140446"/>
              <a:gd name="csY25" fmla="*/ 18288 h 18288"/>
              <a:gd name="csX26" fmla="*/ 0 w 8140446"/>
              <a:gd name="csY2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1527" y="4027494"/>
            <a:ext cx="3179002" cy="232086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1900" b="1" u="sng" dirty="0">
                <a:ea typeface="Calibri"/>
                <a:cs typeface="Calibri"/>
              </a:rPr>
              <a:t>Submitted By:</a:t>
            </a:r>
          </a:p>
          <a:p>
            <a:pPr marL="0" indent="0">
              <a:buNone/>
            </a:pPr>
            <a:r>
              <a:rPr lang="en-US" sz="1900" dirty="0">
                <a:latin typeface="Comic Sans MS"/>
                <a:ea typeface="Calibri"/>
                <a:cs typeface="Calibri"/>
              </a:rPr>
              <a:t>Md Mehedi </a:t>
            </a:r>
            <a:r>
              <a:rPr lang="en-US" sz="1900" dirty="0" err="1">
                <a:latin typeface="Comic Sans MS"/>
                <a:ea typeface="Calibri"/>
                <a:cs typeface="Calibri"/>
              </a:rPr>
              <a:t>hasan</a:t>
            </a:r>
          </a:p>
          <a:p>
            <a:pPr marL="0" indent="0">
              <a:buNone/>
            </a:pPr>
            <a:r>
              <a:rPr lang="en-US" sz="1900" dirty="0" smtClean="0">
                <a:latin typeface="Comic Sans MS"/>
                <a:ea typeface="Calibri"/>
                <a:cs typeface="Calibri"/>
              </a:rPr>
              <a:t>ID:0242220005101432</a:t>
            </a:r>
            <a:endParaRPr lang="en-US" sz="1900" dirty="0">
              <a:latin typeface="Comic Sans MS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9520"/>
            <a:ext cx="2571750" cy="1719072"/>
          </a:xfrm>
        </p:spPr>
        <p:txBody>
          <a:bodyPr anchor="b">
            <a:normAutofit/>
          </a:bodyPr>
          <a:lstStyle/>
          <a:p>
            <a:r>
              <a:rPr lang="en-US" sz="4700"/>
              <a:t>Future Work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573756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02" y="2807208"/>
            <a:ext cx="2571750" cy="3410712"/>
          </a:xfrm>
        </p:spPr>
        <p:txBody>
          <a:bodyPr anchor="t">
            <a:normAutofit/>
          </a:bodyPr>
          <a:lstStyle/>
          <a:p>
            <a:r>
              <a:rPr lang="en-US" sz="1900"/>
              <a:t>• Add snow, storm</a:t>
            </a:r>
          </a:p>
          <a:p>
            <a:r>
              <a:rPr lang="en-US" sz="1900"/>
              <a:t>• 3D environment</a:t>
            </a:r>
          </a:p>
          <a:p>
            <a:r>
              <a:rPr lang="en-US" sz="1900"/>
              <a:t>• Sound effects</a:t>
            </a:r>
          </a:p>
        </p:txBody>
      </p:sp>
      <p:pic>
        <p:nvPicPr>
          <p:cNvPr id="4" name="Picture 3" descr="A model of a small town&#10;&#10;AI-generated content may be incorrect.">
            <a:extLst>
              <a:ext uri="{FF2B5EF4-FFF2-40B4-BE49-F238E27FC236}">
                <a16:creationId xmlns:a16="http://schemas.microsoft.com/office/drawing/2014/main" id="{3099A7DC-6AE0-549D-DF47-24D04ABB0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1489828"/>
            <a:ext cx="5177790" cy="38783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66361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88" y="841248"/>
            <a:ext cx="3847200" cy="5340097"/>
          </a:xfrm>
        </p:spPr>
        <p:txBody>
          <a:bodyPr anchor="ctr">
            <a:normAutofit/>
          </a:bodyPr>
          <a:lstStyle/>
          <a:p>
            <a:pPr algn="l"/>
            <a:r>
              <a:rPr lang="en-US" sz="4200">
                <a:solidFill>
                  <a:schemeClr val="bg1"/>
                </a:solidFill>
              </a:rPr>
              <a:t>Conclusion</a:t>
            </a:r>
          </a:p>
        </p:txBody>
      </p:sp>
      <p:graphicFrame>
        <p:nvGraphicFramePr>
          <p:cNvPr id="31" name="Content Placeholder 2">
            <a:extLst>
              <a:ext uri="{FF2B5EF4-FFF2-40B4-BE49-F238E27FC236}">
                <a16:creationId xmlns:a16="http://schemas.microsoft.com/office/drawing/2014/main" id="{21F1B956-568B-F69B-B024-A9B4FAAD7F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618865"/>
              </p:ext>
            </p:extLst>
          </p:nvPr>
        </p:nvGraphicFramePr>
        <p:xfrm>
          <a:off x="4894221" y="529388"/>
          <a:ext cx="3621129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425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Picture 3" descr="A thank you sign and house&#10;&#10;AI-generated content may be incorrect.">
            <a:extLst>
              <a:ext uri="{FF2B5EF4-FFF2-40B4-BE49-F238E27FC236}">
                <a16:creationId xmlns:a16="http://schemas.microsoft.com/office/drawing/2014/main" id="{457A661F-1284-193A-8640-601FC9F42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18858" y="1870329"/>
            <a:ext cx="5421465" cy="31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1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Introduction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ADBAD2-A9FB-EA60-4768-84E7073CCD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360832"/>
              </p:ext>
            </p:extLst>
          </p:nvPr>
        </p:nvGraphicFramePr>
        <p:xfrm>
          <a:off x="2878" y="2814308"/>
          <a:ext cx="4699023" cy="240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15" descr="A yellow house with a red roof and a sun&#10;&#10;AI-generated content may be incorrect.">
            <a:extLst>
              <a:ext uri="{FF2B5EF4-FFF2-40B4-BE49-F238E27FC236}">
                <a16:creationId xmlns:a16="http://schemas.microsoft.com/office/drawing/2014/main" id="{0E27189D-935E-ACA4-D667-8E9C2DE94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3411" y="2816791"/>
            <a:ext cx="3724796" cy="36252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anchor="ctr">
            <a:normAutofit/>
          </a:bodyPr>
          <a:lstStyle/>
          <a:p>
            <a:r>
              <a:rPr lang="en-US" sz="4200"/>
              <a:t>Motivation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74784F1-FD3E-B4ED-7254-018442F029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293651"/>
              </p:ext>
            </p:extLst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E77723B-631F-F845-8612-73D34CF20C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781711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rawing of a house and weather symbols&#10;&#10;AI-generated content may be incorrect.">
            <a:extLst>
              <a:ext uri="{FF2B5EF4-FFF2-40B4-BE49-F238E27FC236}">
                <a16:creationId xmlns:a16="http://schemas.microsoft.com/office/drawing/2014/main" id="{6A442856-56E5-98DC-7737-4D8313A5EF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55" r="20787" b="2"/>
          <a:stretch>
            <a:fillRect/>
          </a:stretch>
        </p:blipFill>
        <p:spPr>
          <a:xfrm>
            <a:off x="1891767" y="10"/>
            <a:ext cx="7252231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2866641" cy="1899912"/>
          </a:xfrm>
        </p:spPr>
        <p:txBody>
          <a:bodyPr>
            <a:normAutofit/>
          </a:bodyPr>
          <a:lstStyle/>
          <a:p>
            <a:r>
              <a:rPr lang="en-US" sz="3500"/>
              <a:t>System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434201"/>
            <a:ext cx="2866641" cy="3742762"/>
          </a:xfrm>
        </p:spPr>
        <p:txBody>
          <a:bodyPr>
            <a:normAutofit/>
          </a:bodyPr>
          <a:lstStyle/>
          <a:p>
            <a:r>
              <a:rPr lang="en-US" sz="1700"/>
              <a:t>• Rain effect</a:t>
            </a:r>
          </a:p>
          <a:p>
            <a:r>
              <a:rPr lang="en-US" sz="1700"/>
              <a:t>• Cloudy sky</a:t>
            </a:r>
          </a:p>
          <a:p>
            <a:r>
              <a:rPr lang="en-US" sz="1700"/>
              <a:t>• Normal weather</a:t>
            </a:r>
          </a:p>
          <a:p>
            <a:r>
              <a:rPr lang="en-US" sz="1700"/>
              <a:t>• Window color change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9520"/>
            <a:ext cx="2571750" cy="1719072"/>
          </a:xfrm>
        </p:spPr>
        <p:txBody>
          <a:bodyPr anchor="b">
            <a:normAutofit/>
          </a:bodyPr>
          <a:lstStyle/>
          <a:p>
            <a:r>
              <a:rPr lang="en-US" sz="4700"/>
              <a:t>Controls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573756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02" y="2807208"/>
            <a:ext cx="2571750" cy="3410712"/>
          </a:xfrm>
        </p:spPr>
        <p:txBody>
          <a:bodyPr anchor="t">
            <a:normAutofit/>
          </a:bodyPr>
          <a:lstStyle/>
          <a:p>
            <a:r>
              <a:rPr lang="en-US" sz="1900"/>
              <a:t>R: Rain</a:t>
            </a:r>
          </a:p>
          <a:p>
            <a:r>
              <a:rPr lang="en-US" sz="1900"/>
              <a:t>C: Cloud</a:t>
            </a:r>
          </a:p>
          <a:p>
            <a:r>
              <a:rPr lang="en-US" sz="1900"/>
              <a:t>X: Normal</a:t>
            </a:r>
          </a:p>
          <a:p>
            <a:r>
              <a:rPr lang="en-US" sz="1900"/>
              <a:t>D/F: Window color</a:t>
            </a:r>
          </a:p>
          <a:p>
            <a:r>
              <a:rPr lang="en-US" sz="1900"/>
              <a:t>Mouse: Day/Night</a:t>
            </a:r>
          </a:p>
        </p:txBody>
      </p:sp>
      <p:pic>
        <p:nvPicPr>
          <p:cNvPr id="4" name="Picture 3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55A9D8FF-5536-1E39-2C8A-8E5A813E1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1675024"/>
            <a:ext cx="5177790" cy="35079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3300"/>
              <a:t>Methodology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648F9689-E1DB-B752-ACCA-1937E4CAFF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40943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anchor="ctr">
            <a:normAutofit/>
          </a:bodyPr>
          <a:lstStyle/>
          <a:p>
            <a:r>
              <a:rPr lang="en-US" sz="4200"/>
              <a:t>Implementation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17F7C2-2F7B-9005-749C-34D116DED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385416"/>
              </p:ext>
            </p:extLst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700"/>
              <a:t>Results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7A3640-37D0-7BCC-8213-CA2B5D8E2F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11409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157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Comic Sans MS</vt:lpstr>
      <vt:lpstr>Office Theme</vt:lpstr>
      <vt:lpstr>Smart House Weather Simulation Using OpenGL</vt:lpstr>
      <vt:lpstr>Introduction</vt:lpstr>
      <vt:lpstr>Motivation</vt:lpstr>
      <vt:lpstr>Objectives</vt:lpstr>
      <vt:lpstr>System Features</vt:lpstr>
      <vt:lpstr>Controls</vt:lpstr>
      <vt:lpstr>Methodology</vt:lpstr>
      <vt:lpstr>Implementation</vt:lpstr>
      <vt:lpstr>Results</vt:lpstr>
      <vt:lpstr>Future Work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House Weather Simulation Using OpenGL</dc:title>
  <dc:subject/>
  <dc:creator>new</dc:creator>
  <cp:keywords/>
  <dc:description>generated using python-pptx</dc:description>
  <cp:lastModifiedBy>new</cp:lastModifiedBy>
  <cp:revision>53</cp:revision>
  <dcterms:created xsi:type="dcterms:W3CDTF">2013-01-27T09:14:16Z</dcterms:created>
  <dcterms:modified xsi:type="dcterms:W3CDTF">2026-08-31T07:23:51Z</dcterms:modified>
  <cp:category/>
</cp:coreProperties>
</file>